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7" r:id="rId50"/>
    <p:sldId id="308" r:id="rId51"/>
    <p:sldId id="309" r:id="rId52"/>
    <p:sldId id="311" r:id="rId53"/>
    <p:sldId id="312" r:id="rId54"/>
    <p:sldId id="313" r:id="rId55"/>
    <p:sldId id="314" r:id="rId56"/>
    <p:sldId id="317" r:id="rId57"/>
    <p:sldId id="318" r:id="rId58"/>
    <p:sldId id="320" r:id="rId59"/>
  </p:sldIdLst>
  <p:sldSz cx="9144000" cy="5143500" type="screen16x9"/>
  <p:notesSz cx="6858000" cy="9144000"/>
  <p:embeddedFontLst>
    <p:embeddedFont>
      <p:font typeface="Roboto Condensed" panose="020B0604020202020204" charset="0"/>
      <p:regular r:id="rId61"/>
      <p:bold r:id="rId62"/>
      <p:italic r:id="rId63"/>
      <p:boldItalic r:id="rId64"/>
    </p:embeddedFont>
    <p:embeddedFont>
      <p:font typeface="Squada One" panose="020B0604020202020204" charset="0"/>
      <p:regular r:id="rId65"/>
    </p:embeddedFont>
    <p:embeddedFont>
      <p:font typeface="Fira Sans Extra Condensed Medium" panose="020B0604020202020204" charset="0"/>
      <p:regular r:id="rId66"/>
      <p:bold r:id="rId67"/>
      <p:italic r:id="rId68"/>
      <p:boldItalic r:id="rId69"/>
    </p:embeddedFont>
    <p:embeddedFont>
      <p:font typeface="Roboto" panose="020B0604020202020204" charset="0"/>
      <p:regular r:id="rId70"/>
      <p:bold r:id="rId71"/>
      <p:italic r:id="rId72"/>
      <p:boldItalic r:id="rId73"/>
    </p:embeddedFont>
    <p:embeddedFont>
      <p:font typeface="Fira Sans Extra Condensed" panose="020B0604020202020204" charset="0"/>
      <p:regular r:id="rId74"/>
      <p:bold r:id="rId75"/>
      <p:italic r:id="rId76"/>
      <p:boldItalic r:id="rId77"/>
    </p:embeddedFont>
    <p:embeddedFont>
      <p:font typeface="Roboto Condensed Light" panose="020B060402020202020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7E5BD6-0D3E-43D2-8AB1-CCCF1CA01BD0}">
  <a:tblStyle styleId="{157E5BD6-0D3E-43D2-8AB1-CCCF1CA01B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61" Type="http://schemas.openxmlformats.org/officeDocument/2006/relationships/font" Target="fonts/font1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39e48574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39e48574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39e48574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39e48574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39e48574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39e48574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e8edfaca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e8edfaca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39e48574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39e48574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39e4857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39e4857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a39e4857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a39e4857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a39e48574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a39e48574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39e48574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39e48574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39e48574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39e48574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39e48574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39e48574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a39e48574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a39e48574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9e8edfaca3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9e8edfaca3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39e48574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39e48574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39e48574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39e48574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a39e48574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a39e48574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a39e48574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a39e48574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a39e48574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a39e48574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39e48574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39e48574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a39e48574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a39e48574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39e48574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a39e48574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a39e48574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a39e48574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9ed8b5fdf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9ed8b5fdff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a39e48574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a39e48574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a39e48574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a39e48574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a39e48574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a39e48574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a39e48574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a39e48574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a39e4857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a39e4857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a39e48574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a39e48574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39e4857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39e4857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a39e485748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a39e485748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a39e48574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a39e48574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a3f3a6d75d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a3f3a6d75d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a39e485748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a39e485748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a39e48574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a39e48574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a39e48574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a39e48574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a39e48574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a39e48574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9d22b0d907_0_2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9d22b0d907_0_2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39e48574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39e48574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12650" y="344875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75" y="-5334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4675" y="354977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4226350" y="2752750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4226350" y="441872"/>
            <a:ext cx="4470600" cy="194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38825" y="3806025"/>
            <a:ext cx="2957125" cy="2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6536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84314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45894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64839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1264190" y="1619951"/>
            <a:ext cx="2084700" cy="1908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53700" y="1793451"/>
            <a:ext cx="1705800" cy="1561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26" name="Google Shape;226;p28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6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0" y="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2774288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5058412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7247675" y="2968200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64900" y="1896175"/>
            <a:ext cx="1331400" cy="126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4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>
            <a:spLocks noGrp="1"/>
          </p:cNvSpPr>
          <p:nvPr>
            <p:ph type="subTitle" idx="1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2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3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4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5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6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7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8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4824854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676400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2762097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6885386" y="1809750"/>
            <a:ext cx="1771800" cy="2000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457200" y="166902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2548551" y="167175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18345" y="1663035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6684933" y="1667766"/>
            <a:ext cx="767128" cy="663708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47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49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4693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4681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61200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291900" y="2551782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63800" y="2551773"/>
            <a:ext cx="2560200" cy="1067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/>
          <p:nvPr/>
        </p:nvSpPr>
        <p:spPr>
          <a:xfrm>
            <a:off x="61235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467363" y="3619448"/>
            <a:ext cx="25533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295463" y="3619454"/>
            <a:ext cx="25533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5279" y="-316900"/>
            <a:ext cx="3071650" cy="2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605746" y="-315767"/>
            <a:ext cx="3071650" cy="27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5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9138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40059" y="-58607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6724" y="-59024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CUSTOM_5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5756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1399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1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CUSTOM_54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3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41050" y="-57604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4550" y="-576388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4075" y="3612343"/>
            <a:ext cx="2754276" cy="24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931525" y="3621493"/>
            <a:ext cx="2754276" cy="2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5173671" y="1733509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3131041" y="1723025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7"/>
          <p:cNvSpPr/>
          <p:nvPr/>
        </p:nvSpPr>
        <p:spPr>
          <a:xfrm>
            <a:off x="7178193" y="1733522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"/>
          <p:cNvSpPr/>
          <p:nvPr/>
        </p:nvSpPr>
        <p:spPr>
          <a:xfrm>
            <a:off x="1117206" y="1723013"/>
            <a:ext cx="853640" cy="7387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>
            <a:spLocks noGrp="1"/>
          </p:cNvSpPr>
          <p:nvPr>
            <p:ph type="title" idx="2" hasCustomPrompt="1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>
            <a:spLocks noGrp="1"/>
          </p:cNvSpPr>
          <p:nvPr>
            <p:ph type="title" idx="3" hasCustomPrompt="1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4" hasCustomPrompt="1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CUSTOM_2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-914119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149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CUSTOM_59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7" name="Google Shape;497;p54"/>
          <p:cNvSpPr/>
          <p:nvPr/>
        </p:nvSpPr>
        <p:spPr>
          <a:xfrm rot="5400000">
            <a:off x="287567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/>
          <p:nvPr/>
        </p:nvSpPr>
        <p:spPr>
          <a:xfrm rot="5400000">
            <a:off x="1194834" y="1350189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"/>
          <p:cNvSpPr/>
          <p:nvPr/>
        </p:nvSpPr>
        <p:spPr>
          <a:xfrm rot="5400000">
            <a:off x="3385220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 rot="5400000">
            <a:off x="6415442" y="1686614"/>
            <a:ext cx="2394897" cy="207586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 rot="5400000">
            <a:off x="7328448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 rot="5400000">
            <a:off x="4290136" y="1350201"/>
            <a:ext cx="578916" cy="50179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10644" y="-1661952"/>
            <a:ext cx="3711324" cy="33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60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8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34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71778" y="-1374105"/>
            <a:ext cx="4072221" cy="36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058749" y="2776786"/>
            <a:ext cx="4072221" cy="36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9" r:id="rId50"/>
    <p:sldLayoutId id="2147483700" r:id="rId51"/>
    <p:sldLayoutId id="2147483701" r:id="rId52"/>
    <p:sldLayoutId id="2147483703" r:id="rId53"/>
    <p:sldLayoutId id="2147483704" r:id="rId54"/>
    <p:sldLayoutId id="2147483705" r:id="rId55"/>
    <p:sldLayoutId id="2147483709" r:id="rId56"/>
    <p:sldLayoutId id="2147483710" r:id="rId5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8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EmCW05dTax-EnDYeo4xR-aiJeBpQm_a26wnpJvadGvg/cop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EmCW05dTax-EnDYeo4xR-aiJeBpQm_a26wnpJvadGvg/cop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 STARTUP </a:t>
            </a:r>
            <a:endParaRPr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Here is where your presentation begins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3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846" name="Google Shape;846;p103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It could be the part of the presentation where you can introduce yourself, write your email…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2" name="Google Shape;852;p104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8" name="Google Shape;858;p105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9" name="Google Shape;859;p105"/>
          <p:cNvCxnSpPr/>
          <p:nvPr/>
        </p:nvCxnSpPr>
        <p:spPr>
          <a:xfrm rot="10800000">
            <a:off x="2493000" y="2315375"/>
            <a:ext cx="415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865" name="Google Shape;865;p106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grpSp>
        <p:nvGrpSpPr>
          <p:cNvPr id="866" name="Google Shape;866;p106"/>
          <p:cNvGrpSpPr/>
          <p:nvPr/>
        </p:nvGrpSpPr>
        <p:grpSpPr>
          <a:xfrm>
            <a:off x="4765500" y="1904113"/>
            <a:ext cx="1009500" cy="771116"/>
            <a:chOff x="1313100" y="1748166"/>
            <a:chExt cx="1009500" cy="771116"/>
          </a:xfrm>
        </p:grpSpPr>
        <p:grpSp>
          <p:nvGrpSpPr>
            <p:cNvPr id="867" name="Google Shape;867;p106"/>
            <p:cNvGrpSpPr/>
            <p:nvPr/>
          </p:nvGrpSpPr>
          <p:grpSpPr>
            <a:xfrm>
              <a:off x="1621266" y="1748166"/>
              <a:ext cx="393173" cy="442116"/>
              <a:chOff x="2523000" y="1954875"/>
              <a:chExt cx="262325" cy="295000"/>
            </a:xfrm>
          </p:grpSpPr>
          <p:sp>
            <p:nvSpPr>
              <p:cNvPr id="868" name="Google Shape;868;p106"/>
              <p:cNvSpPr/>
              <p:nvPr/>
            </p:nvSpPr>
            <p:spPr>
              <a:xfrm>
                <a:off x="2523000" y="1954875"/>
                <a:ext cx="262325" cy="295000"/>
              </a:xfrm>
              <a:custGeom>
                <a:avLst/>
                <a:gdLst/>
                <a:ahLst/>
                <a:cxnLst/>
                <a:rect l="l" t="t" r="r" b="b"/>
                <a:pathLst>
                  <a:path w="10493" h="11800" extrusionOk="0">
                    <a:moveTo>
                      <a:pt x="5294" y="709"/>
                    </a:moveTo>
                    <a:cubicBezTo>
                      <a:pt x="6350" y="1316"/>
                      <a:pt x="7422" y="1602"/>
                      <a:pt x="8487" y="1602"/>
                    </a:cubicBezTo>
                    <a:cubicBezTo>
                      <a:pt x="8915" y="1602"/>
                      <a:pt x="9343" y="1556"/>
                      <a:pt x="9767" y="1465"/>
                    </a:cubicBezTo>
                    <a:lnTo>
                      <a:pt x="9767" y="5026"/>
                    </a:lnTo>
                    <a:cubicBezTo>
                      <a:pt x="9767" y="7798"/>
                      <a:pt x="7940" y="10287"/>
                      <a:pt x="5294" y="11137"/>
                    </a:cubicBezTo>
                    <a:cubicBezTo>
                      <a:pt x="2647" y="10350"/>
                      <a:pt x="789" y="7798"/>
                      <a:pt x="789" y="5026"/>
                    </a:cubicBezTo>
                    <a:lnTo>
                      <a:pt x="789" y="1465"/>
                    </a:lnTo>
                    <a:cubicBezTo>
                      <a:pt x="1222" y="1556"/>
                      <a:pt x="1654" y="1602"/>
                      <a:pt x="2084" y="1602"/>
                    </a:cubicBezTo>
                    <a:cubicBezTo>
                      <a:pt x="3153" y="1602"/>
                      <a:pt x="4215" y="1316"/>
                      <a:pt x="5294" y="709"/>
                    </a:cubicBezTo>
                    <a:close/>
                    <a:moveTo>
                      <a:pt x="5266" y="0"/>
                    </a:moveTo>
                    <a:cubicBezTo>
                      <a:pt x="5207" y="0"/>
                      <a:pt x="5152" y="16"/>
                      <a:pt x="5105" y="48"/>
                    </a:cubicBezTo>
                    <a:cubicBezTo>
                      <a:pt x="4065" y="646"/>
                      <a:pt x="3057" y="930"/>
                      <a:pt x="2017" y="930"/>
                    </a:cubicBezTo>
                    <a:cubicBezTo>
                      <a:pt x="1513" y="930"/>
                      <a:pt x="1009" y="835"/>
                      <a:pt x="473" y="678"/>
                    </a:cubicBezTo>
                    <a:cubicBezTo>
                      <a:pt x="440" y="669"/>
                      <a:pt x="408" y="665"/>
                      <a:pt x="378" y="665"/>
                    </a:cubicBezTo>
                    <a:cubicBezTo>
                      <a:pt x="297" y="665"/>
                      <a:pt x="228" y="695"/>
                      <a:pt x="158" y="741"/>
                    </a:cubicBezTo>
                    <a:cubicBezTo>
                      <a:pt x="95" y="804"/>
                      <a:pt x="1" y="898"/>
                      <a:pt x="1" y="993"/>
                    </a:cubicBezTo>
                    <a:lnTo>
                      <a:pt x="1" y="4994"/>
                    </a:lnTo>
                    <a:cubicBezTo>
                      <a:pt x="127" y="8176"/>
                      <a:pt x="2206" y="10917"/>
                      <a:pt x="5199" y="11799"/>
                    </a:cubicBezTo>
                    <a:lnTo>
                      <a:pt x="5357" y="11799"/>
                    </a:lnTo>
                    <a:cubicBezTo>
                      <a:pt x="8350" y="10917"/>
                      <a:pt x="10492" y="8176"/>
                      <a:pt x="10492" y="5026"/>
                    </a:cubicBezTo>
                    <a:lnTo>
                      <a:pt x="10492" y="1056"/>
                    </a:lnTo>
                    <a:cubicBezTo>
                      <a:pt x="10492" y="930"/>
                      <a:pt x="10429" y="835"/>
                      <a:pt x="10335" y="772"/>
                    </a:cubicBezTo>
                    <a:cubicBezTo>
                      <a:pt x="10282" y="720"/>
                      <a:pt x="10230" y="697"/>
                      <a:pt x="10173" y="697"/>
                    </a:cubicBezTo>
                    <a:cubicBezTo>
                      <a:pt x="10126" y="697"/>
                      <a:pt x="10076" y="713"/>
                      <a:pt x="10019" y="741"/>
                    </a:cubicBezTo>
                    <a:cubicBezTo>
                      <a:pt x="9509" y="876"/>
                      <a:pt x="9006" y="946"/>
                      <a:pt x="8504" y="946"/>
                    </a:cubicBezTo>
                    <a:cubicBezTo>
                      <a:pt x="7490" y="946"/>
                      <a:pt x="6485" y="659"/>
                      <a:pt x="5451" y="48"/>
                    </a:cubicBezTo>
                    <a:cubicBezTo>
                      <a:pt x="5388" y="16"/>
                      <a:pt x="5325" y="0"/>
                      <a:pt x="5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06"/>
              <p:cNvSpPr/>
              <p:nvPr/>
            </p:nvSpPr>
            <p:spPr>
              <a:xfrm>
                <a:off x="2595475" y="2024575"/>
                <a:ext cx="1221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546" extrusionOk="0">
                    <a:moveTo>
                      <a:pt x="2426" y="694"/>
                    </a:moveTo>
                    <a:cubicBezTo>
                      <a:pt x="2836" y="694"/>
                      <a:pt x="3151" y="1009"/>
                      <a:pt x="3151" y="1418"/>
                    </a:cubicBezTo>
                    <a:cubicBezTo>
                      <a:pt x="3151" y="1796"/>
                      <a:pt x="2836" y="2111"/>
                      <a:pt x="2426" y="2111"/>
                    </a:cubicBezTo>
                    <a:cubicBezTo>
                      <a:pt x="2048" y="2111"/>
                      <a:pt x="1733" y="1796"/>
                      <a:pt x="1733" y="1418"/>
                    </a:cubicBezTo>
                    <a:cubicBezTo>
                      <a:pt x="1733" y="1009"/>
                      <a:pt x="2048" y="694"/>
                      <a:pt x="2426" y="694"/>
                    </a:cubicBezTo>
                    <a:close/>
                    <a:moveTo>
                      <a:pt x="2426" y="2742"/>
                    </a:moveTo>
                    <a:cubicBezTo>
                      <a:pt x="3371" y="2742"/>
                      <a:pt x="4159" y="3529"/>
                      <a:pt x="4159" y="4474"/>
                    </a:cubicBezTo>
                    <a:lnTo>
                      <a:pt x="4159" y="4821"/>
                    </a:lnTo>
                    <a:lnTo>
                      <a:pt x="693" y="4821"/>
                    </a:lnTo>
                    <a:lnTo>
                      <a:pt x="693" y="4474"/>
                    </a:lnTo>
                    <a:cubicBezTo>
                      <a:pt x="693" y="3529"/>
                      <a:pt x="1481" y="2742"/>
                      <a:pt x="2426" y="2742"/>
                    </a:cubicBezTo>
                    <a:close/>
                    <a:moveTo>
                      <a:pt x="2458" y="1"/>
                    </a:moveTo>
                    <a:cubicBezTo>
                      <a:pt x="1733" y="1"/>
                      <a:pt x="1103" y="599"/>
                      <a:pt x="1103" y="1355"/>
                    </a:cubicBezTo>
                    <a:cubicBezTo>
                      <a:pt x="1103" y="1733"/>
                      <a:pt x="1198" y="2048"/>
                      <a:pt x="1450" y="2269"/>
                    </a:cubicBezTo>
                    <a:cubicBezTo>
                      <a:pt x="630" y="2647"/>
                      <a:pt x="63" y="3498"/>
                      <a:pt x="63" y="4474"/>
                    </a:cubicBezTo>
                    <a:lnTo>
                      <a:pt x="63" y="5199"/>
                    </a:lnTo>
                    <a:cubicBezTo>
                      <a:pt x="0" y="5388"/>
                      <a:pt x="158" y="5546"/>
                      <a:pt x="347" y="5546"/>
                    </a:cubicBezTo>
                    <a:lnTo>
                      <a:pt x="4506" y="5546"/>
                    </a:lnTo>
                    <a:cubicBezTo>
                      <a:pt x="4726" y="5546"/>
                      <a:pt x="4884" y="5388"/>
                      <a:pt x="4884" y="5199"/>
                    </a:cubicBezTo>
                    <a:lnTo>
                      <a:pt x="4884" y="4474"/>
                    </a:lnTo>
                    <a:cubicBezTo>
                      <a:pt x="4884" y="3498"/>
                      <a:pt x="4317" y="2647"/>
                      <a:pt x="3497" y="2269"/>
                    </a:cubicBezTo>
                    <a:cubicBezTo>
                      <a:pt x="3718" y="2048"/>
                      <a:pt x="3844" y="1702"/>
                      <a:pt x="3844" y="1355"/>
                    </a:cubicBezTo>
                    <a:cubicBezTo>
                      <a:pt x="3844" y="599"/>
                      <a:pt x="3214" y="1"/>
                      <a:pt x="24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0" name="Google Shape;870;p106"/>
            <p:cNvSpPr txBox="1"/>
            <p:nvPr/>
          </p:nvSpPr>
          <p:spPr>
            <a:xfrm>
              <a:off x="1313100" y="2142782"/>
              <a:ext cx="10095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YOUR LOGO</a:t>
              </a:r>
              <a:endParaRPr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cxnSp>
        <p:nvCxnSpPr>
          <p:cNvPr id="871" name="Google Shape;871;p106"/>
          <p:cNvCxnSpPr/>
          <p:nvPr/>
        </p:nvCxnSpPr>
        <p:spPr>
          <a:xfrm>
            <a:off x="1482719" y="2693550"/>
            <a:ext cx="3115500" cy="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7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877" name="Google Shape;877;p107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878" name="Google Shape;878;p107"/>
          <p:cNvGrpSpPr/>
          <p:nvPr/>
        </p:nvGrpSpPr>
        <p:grpSpPr>
          <a:xfrm>
            <a:off x="5895966" y="1233791"/>
            <a:ext cx="393173" cy="442116"/>
            <a:chOff x="2523000" y="1954875"/>
            <a:chExt cx="262325" cy="295000"/>
          </a:xfrm>
        </p:grpSpPr>
        <p:sp>
          <p:nvSpPr>
            <p:cNvPr id="879" name="Google Shape;879;p107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07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107"/>
          <p:cNvSpPr txBox="1"/>
          <p:nvPr/>
        </p:nvSpPr>
        <p:spPr>
          <a:xfrm>
            <a:off x="5587800" y="1628407"/>
            <a:ext cx="1009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YOUR LOGO</a:t>
            </a:r>
            <a:endParaRPr sz="12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08"/>
          <p:cNvGrpSpPr/>
          <p:nvPr/>
        </p:nvGrpSpPr>
        <p:grpSpPr>
          <a:xfrm>
            <a:off x="3346080" y="1253492"/>
            <a:ext cx="338842" cy="336332"/>
            <a:chOff x="-56012425" y="1903275"/>
            <a:chExt cx="320600" cy="318225"/>
          </a:xfrm>
        </p:grpSpPr>
        <p:sp>
          <p:nvSpPr>
            <p:cNvPr id="887" name="Google Shape;887;p108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08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108"/>
          <p:cNvGrpSpPr/>
          <p:nvPr/>
        </p:nvGrpSpPr>
        <p:grpSpPr>
          <a:xfrm>
            <a:off x="4411059" y="2974124"/>
            <a:ext cx="337997" cy="336411"/>
            <a:chOff x="-55620175" y="2686900"/>
            <a:chExt cx="319800" cy="318300"/>
          </a:xfrm>
        </p:grpSpPr>
        <p:sp>
          <p:nvSpPr>
            <p:cNvPr id="890" name="Google Shape;890;p108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08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08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08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108"/>
          <p:cNvGrpSpPr/>
          <p:nvPr/>
        </p:nvGrpSpPr>
        <p:grpSpPr>
          <a:xfrm>
            <a:off x="5450711" y="1256258"/>
            <a:ext cx="295536" cy="336332"/>
            <a:chOff x="-56774050" y="1904075"/>
            <a:chExt cx="279625" cy="318225"/>
          </a:xfrm>
        </p:grpSpPr>
        <p:sp>
          <p:nvSpPr>
            <p:cNvPr id="895" name="Google Shape;895;p108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08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10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899" name="Google Shape;899;p108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00" name="Google Shape;900;p108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901" name="Google Shape;901;p108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902" name="Google Shape;902;p108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03" name="Google Shape;903;p108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109"/>
          <p:cNvGrpSpPr/>
          <p:nvPr/>
        </p:nvGrpSpPr>
        <p:grpSpPr>
          <a:xfrm>
            <a:off x="2137119" y="1878652"/>
            <a:ext cx="338842" cy="336332"/>
            <a:chOff x="-56012425" y="1903275"/>
            <a:chExt cx="320600" cy="318225"/>
          </a:xfrm>
        </p:grpSpPr>
        <p:sp>
          <p:nvSpPr>
            <p:cNvPr id="909" name="Google Shape;909;p109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0" name="Google Shape;910;p109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11" name="Google Shape;911;p109"/>
          <p:cNvGrpSpPr/>
          <p:nvPr/>
        </p:nvGrpSpPr>
        <p:grpSpPr>
          <a:xfrm>
            <a:off x="6527042" y="1878603"/>
            <a:ext cx="337997" cy="336411"/>
            <a:chOff x="-55620175" y="2686900"/>
            <a:chExt cx="319800" cy="318300"/>
          </a:xfrm>
        </p:grpSpPr>
        <p:sp>
          <p:nvSpPr>
            <p:cNvPr id="912" name="Google Shape;912;p109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3" name="Google Shape;913;p109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4" name="Google Shape;914;p109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5" name="Google Shape;915;p109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16" name="Google Shape;916;p109"/>
          <p:cNvGrpSpPr/>
          <p:nvPr/>
        </p:nvGrpSpPr>
        <p:grpSpPr>
          <a:xfrm>
            <a:off x="4353522" y="1878648"/>
            <a:ext cx="295536" cy="336332"/>
            <a:chOff x="-56774050" y="1904075"/>
            <a:chExt cx="279625" cy="318225"/>
          </a:xfrm>
        </p:grpSpPr>
        <p:sp>
          <p:nvSpPr>
            <p:cNvPr id="917" name="Google Shape;917;p109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8" name="Google Shape;918;p109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19" name="Google Shape;919;p109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20" name="Google Shape;920;p109"/>
          <p:cNvSpPr txBox="1">
            <a:spLocks noGrp="1"/>
          </p:cNvSpPr>
          <p:nvPr>
            <p:ph type="subTitle" idx="1"/>
          </p:nvPr>
        </p:nvSpPr>
        <p:spPr>
          <a:xfrm>
            <a:off x="3716190" y="2765019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  <p:sp>
        <p:nvSpPr>
          <p:cNvPr id="921" name="Google Shape;921;p109"/>
          <p:cNvSpPr txBox="1">
            <a:spLocks noGrp="1"/>
          </p:cNvSpPr>
          <p:nvPr>
            <p:ph type="ctrTitle" idx="2"/>
          </p:nvPr>
        </p:nvSpPr>
        <p:spPr>
          <a:xfrm>
            <a:off x="3716190" y="206257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922" name="Google Shape;922;p109"/>
          <p:cNvSpPr txBox="1">
            <a:spLocks noGrp="1"/>
          </p:cNvSpPr>
          <p:nvPr>
            <p:ph type="ctrTitle" idx="3"/>
          </p:nvPr>
        </p:nvSpPr>
        <p:spPr>
          <a:xfrm>
            <a:off x="5910940" y="206632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23" name="Google Shape;923;p109"/>
          <p:cNvSpPr txBox="1">
            <a:spLocks noGrp="1"/>
          </p:cNvSpPr>
          <p:nvPr>
            <p:ph type="subTitle" idx="4"/>
          </p:nvPr>
        </p:nvSpPr>
        <p:spPr>
          <a:xfrm>
            <a:off x="5910940" y="2866007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09"/>
          <p:cNvSpPr txBox="1">
            <a:spLocks noGrp="1"/>
          </p:cNvSpPr>
          <p:nvPr>
            <p:ph type="ctrTitle" idx="5"/>
          </p:nvPr>
        </p:nvSpPr>
        <p:spPr>
          <a:xfrm>
            <a:off x="1521440" y="20625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25" name="Google Shape;925;p109"/>
          <p:cNvSpPr txBox="1">
            <a:spLocks noGrp="1"/>
          </p:cNvSpPr>
          <p:nvPr>
            <p:ph type="subTitle" idx="6"/>
          </p:nvPr>
        </p:nvSpPr>
        <p:spPr>
          <a:xfrm>
            <a:off x="1479590" y="2765029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who this person 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REVIEWING IS GOOD IDEA</a:t>
            </a:r>
            <a:endParaRPr/>
          </a:p>
        </p:txBody>
      </p:sp>
      <p:sp>
        <p:nvSpPr>
          <p:cNvPr id="931" name="Google Shape;931;p110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933" name="Google Shape;933;p110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935" name="Google Shape;935;p110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37" name="Google Shape;937;p110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38" name="Google Shape;938;p110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939" name="Google Shape;939;p110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10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110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 and a gas giant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1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48" name="Google Shape;948;p111"/>
          <p:cNvSpPr txBox="1">
            <a:spLocks noGrp="1"/>
          </p:cNvSpPr>
          <p:nvPr>
            <p:ph type="subTitle" idx="1"/>
          </p:nvPr>
        </p:nvSpPr>
        <p:spPr>
          <a:xfrm>
            <a:off x="3106650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2"/>
          <p:cNvSpPr txBox="1">
            <a:spLocks noGrp="1"/>
          </p:cNvSpPr>
          <p:nvPr>
            <p:ph type="ctrTitle"/>
          </p:nvPr>
        </p:nvSpPr>
        <p:spPr>
          <a:xfrm>
            <a:off x="5225420" y="1852550"/>
            <a:ext cx="2965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54" name="Google Shape;954;p112"/>
          <p:cNvSpPr txBox="1">
            <a:spLocks noGrp="1"/>
          </p:cNvSpPr>
          <p:nvPr>
            <p:ph type="subTitle" idx="1"/>
          </p:nvPr>
        </p:nvSpPr>
        <p:spPr>
          <a:xfrm>
            <a:off x="5242550" y="2648825"/>
            <a:ext cx="29307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</a:t>
            </a:r>
            <a:endParaRPr/>
          </a:p>
        </p:txBody>
      </p:sp>
      <p:pic>
        <p:nvPicPr>
          <p:cNvPr id="955" name="Google Shape;955;p112"/>
          <p:cNvPicPr preferRelativeResize="0"/>
          <p:nvPr/>
        </p:nvPicPr>
        <p:blipFill rotWithShape="1">
          <a:blip r:embed="rId3">
            <a:alphaModFix/>
          </a:blip>
          <a:srcRect l="19302" t="-24292" r="19302" b="40526"/>
          <a:stretch/>
        </p:blipFill>
        <p:spPr>
          <a:xfrm rot="5400000" flipH="1">
            <a:off x="-239711" y="177939"/>
            <a:ext cx="5220724" cy="474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936275" y="-1116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95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A slide structure based on a presentation of a startup,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Slidesgo School</a:t>
            </a: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 or read our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An assortment of pictures and illustrations that are suitable for use in the presentation can be found in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the alternative resources</a:t>
            </a:r>
            <a:r>
              <a:rPr lang="en"/>
              <a:t> slide, plus several slides with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premium resources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6" action="ppaction://hlinksldjump"/>
              </a:rPr>
              <a:t>thanks</a:t>
            </a:r>
            <a:r>
              <a:rPr lang="en">
                <a:uFill>
                  <a:noFill/>
                </a:uFill>
                <a:hlinkClick r:id="rId6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resources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>
                <a:uFill>
                  <a:noFill/>
                </a:uFill>
                <a:hlinkClick r:id=""/>
              </a:rPr>
              <a:t>Instructions for use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A selection of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illustrations</a:t>
            </a:r>
            <a:r>
              <a:rPr lang="en"/>
              <a:t>. You can also customize and animate them as you wish with the online editor. </a:t>
            </a: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Visit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Storyset by Freepik</a:t>
            </a:r>
            <a:r>
              <a:rPr lang="en"/>
              <a:t> to find more.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</a:pPr>
            <a:r>
              <a:rPr lang="en"/>
              <a:t>Sets of </a:t>
            </a:r>
            <a:r>
              <a:rPr lang="en" b="1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" action="ppaction://noaction"/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3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962" name="Google Shape;962;p113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of them all</a:t>
            </a:r>
            <a:endParaRPr/>
          </a:p>
        </p:txBody>
      </p:sp>
      <p:sp>
        <p:nvSpPr>
          <p:cNvPr id="963" name="Google Shape;963;p113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64" name="Google Shape;964;p113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965" name="Google Shape;965;p113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>
            <a:spLocks noGrp="1"/>
          </p:cNvSpPr>
          <p:nvPr>
            <p:ph type="ctrTitle"/>
          </p:nvPr>
        </p:nvSpPr>
        <p:spPr>
          <a:xfrm flipH="1">
            <a:off x="457275" y="1931475"/>
            <a:ext cx="28752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971" name="Google Shape;971;p114"/>
          <p:cNvSpPr txBox="1">
            <a:spLocks noGrp="1"/>
          </p:cNvSpPr>
          <p:nvPr>
            <p:ph type="subTitle" idx="1"/>
          </p:nvPr>
        </p:nvSpPr>
        <p:spPr>
          <a:xfrm>
            <a:off x="4838200" y="1496605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972" name="Google Shape;972;p114"/>
          <p:cNvSpPr txBox="1">
            <a:spLocks noGrp="1"/>
          </p:cNvSpPr>
          <p:nvPr>
            <p:ph type="subTitle" idx="2"/>
          </p:nvPr>
        </p:nvSpPr>
        <p:spPr>
          <a:xfrm>
            <a:off x="4838200" y="3792973"/>
            <a:ext cx="3242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  <p:sp>
        <p:nvSpPr>
          <p:cNvPr id="973" name="Google Shape;973;p114"/>
          <p:cNvSpPr txBox="1">
            <a:spLocks noGrp="1"/>
          </p:cNvSpPr>
          <p:nvPr>
            <p:ph type="ctrTitle" idx="3"/>
          </p:nvPr>
        </p:nvSpPr>
        <p:spPr>
          <a:xfrm>
            <a:off x="4838200" y="1336535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974" name="Google Shape;974;p114"/>
          <p:cNvSpPr txBox="1">
            <a:spLocks noGrp="1"/>
          </p:cNvSpPr>
          <p:nvPr>
            <p:ph type="ctrTitle" idx="4"/>
          </p:nvPr>
        </p:nvSpPr>
        <p:spPr>
          <a:xfrm>
            <a:off x="4838200" y="3626911"/>
            <a:ext cx="3242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</a:t>
            </a:r>
            <a:endParaRPr/>
          </a:p>
        </p:txBody>
      </p:sp>
      <p:grpSp>
        <p:nvGrpSpPr>
          <p:cNvPr id="975" name="Google Shape;975;p114"/>
          <p:cNvGrpSpPr/>
          <p:nvPr/>
        </p:nvGrpSpPr>
        <p:grpSpPr>
          <a:xfrm>
            <a:off x="6281009" y="757639"/>
            <a:ext cx="366269" cy="359907"/>
            <a:chOff x="-60988625" y="2310475"/>
            <a:chExt cx="316650" cy="311150"/>
          </a:xfrm>
        </p:grpSpPr>
        <p:sp>
          <p:nvSpPr>
            <p:cNvPr id="976" name="Google Shape;976;p11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1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1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1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1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1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114"/>
          <p:cNvGrpSpPr/>
          <p:nvPr/>
        </p:nvGrpSpPr>
        <p:grpSpPr>
          <a:xfrm>
            <a:off x="6251249" y="3027492"/>
            <a:ext cx="420796" cy="371887"/>
            <a:chOff x="-3137650" y="2787000"/>
            <a:chExt cx="291450" cy="257575"/>
          </a:xfrm>
        </p:grpSpPr>
        <p:sp>
          <p:nvSpPr>
            <p:cNvPr id="983" name="Google Shape;983;p114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14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14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14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14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14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14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14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5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96" name="Google Shape;996;p115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6"/>
          <p:cNvSpPr txBox="1">
            <a:spLocks noGrp="1"/>
          </p:cNvSpPr>
          <p:nvPr>
            <p:ph type="ctrTitle"/>
          </p:nvPr>
        </p:nvSpPr>
        <p:spPr>
          <a:xfrm>
            <a:off x="1250675" y="2994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02" name="Google Shape;1002;p116"/>
          <p:cNvSpPr txBox="1">
            <a:spLocks noGrp="1"/>
          </p:cNvSpPr>
          <p:nvPr>
            <p:ph type="subTitle" idx="1"/>
          </p:nvPr>
        </p:nvSpPr>
        <p:spPr>
          <a:xfrm>
            <a:off x="3114750" y="36310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Sun. It’s terribly hot—even hotter than Mercury</a:t>
            </a:r>
            <a:endParaRPr/>
          </a:p>
        </p:txBody>
      </p:sp>
      <p:cxnSp>
        <p:nvCxnSpPr>
          <p:cNvPr id="1003" name="Google Shape;1003;p116"/>
          <p:cNvCxnSpPr/>
          <p:nvPr/>
        </p:nvCxnSpPr>
        <p:spPr>
          <a:xfrm>
            <a:off x="3681150" y="35623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4" name="Google Shape;1004;p116"/>
          <p:cNvGrpSpPr/>
          <p:nvPr/>
        </p:nvGrpSpPr>
        <p:grpSpPr>
          <a:xfrm>
            <a:off x="4419166" y="2108374"/>
            <a:ext cx="321859" cy="424225"/>
            <a:chOff x="-4178875" y="2405775"/>
            <a:chExt cx="222925" cy="293825"/>
          </a:xfrm>
        </p:grpSpPr>
        <p:sp>
          <p:nvSpPr>
            <p:cNvPr id="1005" name="Google Shape;1005;p116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16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16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7"/>
          <p:cNvSpPr/>
          <p:nvPr/>
        </p:nvSpPr>
        <p:spPr>
          <a:xfrm>
            <a:off x="3247580" y="1889638"/>
            <a:ext cx="1095440" cy="947759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17"/>
          <p:cNvSpPr/>
          <p:nvPr/>
        </p:nvSpPr>
        <p:spPr>
          <a:xfrm>
            <a:off x="3349327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17"/>
          <p:cNvSpPr/>
          <p:nvPr/>
        </p:nvSpPr>
        <p:spPr>
          <a:xfrm>
            <a:off x="3349327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17"/>
          <p:cNvSpPr/>
          <p:nvPr/>
        </p:nvSpPr>
        <p:spPr>
          <a:xfrm>
            <a:off x="3349327" y="1976908"/>
            <a:ext cx="891903" cy="773211"/>
          </a:xfrm>
          <a:custGeom>
            <a:avLst/>
            <a:gdLst/>
            <a:ahLst/>
            <a:cxnLst/>
            <a:rect l="l" t="t" r="r" b="b"/>
            <a:pathLst>
              <a:path w="26060" h="22592" extrusionOk="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17"/>
          <p:cNvSpPr/>
          <p:nvPr/>
        </p:nvSpPr>
        <p:spPr>
          <a:xfrm>
            <a:off x="4714005" y="1889638"/>
            <a:ext cx="1095440" cy="947759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17"/>
          <p:cNvSpPr/>
          <p:nvPr/>
        </p:nvSpPr>
        <p:spPr>
          <a:xfrm>
            <a:off x="4815752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17"/>
          <p:cNvSpPr/>
          <p:nvPr/>
        </p:nvSpPr>
        <p:spPr>
          <a:xfrm>
            <a:off x="4815752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17"/>
          <p:cNvSpPr/>
          <p:nvPr/>
        </p:nvSpPr>
        <p:spPr>
          <a:xfrm>
            <a:off x="4815752" y="1976908"/>
            <a:ext cx="891903" cy="773211"/>
          </a:xfrm>
          <a:custGeom>
            <a:avLst/>
            <a:gdLst/>
            <a:ahLst/>
            <a:cxnLst/>
            <a:rect l="l" t="t" r="r" b="b"/>
            <a:pathLst>
              <a:path w="26060" h="22592" extrusionOk="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17"/>
          <p:cNvSpPr/>
          <p:nvPr/>
        </p:nvSpPr>
        <p:spPr>
          <a:xfrm>
            <a:off x="6180430" y="1889638"/>
            <a:ext cx="1095440" cy="947759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17"/>
          <p:cNvSpPr/>
          <p:nvPr/>
        </p:nvSpPr>
        <p:spPr>
          <a:xfrm>
            <a:off x="6282177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17"/>
          <p:cNvSpPr/>
          <p:nvPr/>
        </p:nvSpPr>
        <p:spPr>
          <a:xfrm>
            <a:off x="6282177" y="1978893"/>
            <a:ext cx="891903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17"/>
          <p:cNvSpPr/>
          <p:nvPr/>
        </p:nvSpPr>
        <p:spPr>
          <a:xfrm>
            <a:off x="6282177" y="1976908"/>
            <a:ext cx="891903" cy="773211"/>
          </a:xfrm>
          <a:custGeom>
            <a:avLst/>
            <a:gdLst/>
            <a:ahLst/>
            <a:cxnLst/>
            <a:rect l="l" t="t" r="r" b="b"/>
            <a:pathLst>
              <a:path w="26060" h="22592" extrusionOk="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7"/>
          <p:cNvSpPr/>
          <p:nvPr/>
        </p:nvSpPr>
        <p:spPr>
          <a:xfrm>
            <a:off x="1781155" y="1889638"/>
            <a:ext cx="1095440" cy="947759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17"/>
          <p:cNvSpPr/>
          <p:nvPr/>
        </p:nvSpPr>
        <p:spPr>
          <a:xfrm>
            <a:off x="1882902" y="1978893"/>
            <a:ext cx="891904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17"/>
          <p:cNvSpPr/>
          <p:nvPr/>
        </p:nvSpPr>
        <p:spPr>
          <a:xfrm>
            <a:off x="1882902" y="1978893"/>
            <a:ext cx="891904" cy="771226"/>
          </a:xfrm>
          <a:custGeom>
            <a:avLst/>
            <a:gdLst/>
            <a:ahLst/>
            <a:cxnLst/>
            <a:rect l="l" t="t" r="r" b="b"/>
            <a:pathLst>
              <a:path w="26060" h="22534" extrusionOk="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17"/>
          <p:cNvSpPr/>
          <p:nvPr/>
        </p:nvSpPr>
        <p:spPr>
          <a:xfrm>
            <a:off x="1882902" y="1976908"/>
            <a:ext cx="891904" cy="773211"/>
          </a:xfrm>
          <a:custGeom>
            <a:avLst/>
            <a:gdLst/>
            <a:ahLst/>
            <a:cxnLst/>
            <a:rect l="l" t="t" r="r" b="b"/>
            <a:pathLst>
              <a:path w="26060" h="22592" extrusionOk="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17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29" name="Google Shape;1029;p117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030" name="Google Shape;1030;p117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031" name="Google Shape;1031;p117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032" name="Google Shape;1032;p117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1033" name="Google Shape;1033;p117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1034" name="Google Shape;1034;p117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35" name="Google Shape;1035;p117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036" name="Google Shape;1036;p117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1037" name="Google Shape;1037;p117"/>
          <p:cNvSpPr txBox="1"/>
          <p:nvPr/>
        </p:nvSpPr>
        <p:spPr>
          <a:xfrm>
            <a:off x="19365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38" name="Google Shape;1038;p117"/>
          <p:cNvSpPr txBox="1"/>
          <p:nvPr/>
        </p:nvSpPr>
        <p:spPr>
          <a:xfrm>
            <a:off x="3402900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39" name="Google Shape;1039;p117"/>
          <p:cNvSpPr txBox="1"/>
          <p:nvPr/>
        </p:nvSpPr>
        <p:spPr>
          <a:xfrm>
            <a:off x="4869325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40" name="Google Shape;1040;p117"/>
          <p:cNvSpPr txBox="1"/>
          <p:nvPr/>
        </p:nvSpPr>
        <p:spPr>
          <a:xfrm>
            <a:off x="6335738" y="20754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041" name="Google Shape;1041;p117"/>
          <p:cNvCxnSpPr/>
          <p:nvPr/>
        </p:nvCxnSpPr>
        <p:spPr>
          <a:xfrm>
            <a:off x="3795750" y="2832225"/>
            <a:ext cx="0" cy="282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42" name="Google Shape;1042;p117"/>
          <p:cNvCxnSpPr/>
          <p:nvPr/>
        </p:nvCxnSpPr>
        <p:spPr>
          <a:xfrm>
            <a:off x="5262600" y="2832225"/>
            <a:ext cx="0" cy="282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43" name="Google Shape;1043;p117"/>
          <p:cNvCxnSpPr/>
          <p:nvPr/>
        </p:nvCxnSpPr>
        <p:spPr>
          <a:xfrm>
            <a:off x="6728025" y="2832225"/>
            <a:ext cx="0" cy="282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44" name="Google Shape;1044;p117"/>
          <p:cNvCxnSpPr/>
          <p:nvPr/>
        </p:nvCxnSpPr>
        <p:spPr>
          <a:xfrm>
            <a:off x="2328900" y="2832225"/>
            <a:ext cx="0" cy="282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8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 sz="4400"/>
          </a:p>
        </p:txBody>
      </p:sp>
      <p:sp>
        <p:nvSpPr>
          <p:cNvPr id="1050" name="Google Shape;1050;p118"/>
          <p:cNvSpPr txBox="1"/>
          <p:nvPr/>
        </p:nvSpPr>
        <p:spPr>
          <a:xfrm>
            <a:off x="683100" y="2007625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51" name="Google Shape;1051;p118"/>
          <p:cNvSpPr txBox="1"/>
          <p:nvPr/>
        </p:nvSpPr>
        <p:spPr>
          <a:xfrm>
            <a:off x="2892488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52" name="Google Shape;1052;p118"/>
          <p:cNvSpPr txBox="1"/>
          <p:nvPr/>
        </p:nvSpPr>
        <p:spPr>
          <a:xfrm>
            <a:off x="5193412" y="2007625"/>
            <a:ext cx="10614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53" name="Google Shape;1053;p118"/>
          <p:cNvSpPr txBox="1"/>
          <p:nvPr/>
        </p:nvSpPr>
        <p:spPr>
          <a:xfrm>
            <a:off x="7365875" y="3086100"/>
            <a:ext cx="10950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sz="5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54" name="Google Shape;1054;p118"/>
          <p:cNvSpPr txBox="1">
            <a:spLocks noGrp="1"/>
          </p:cNvSpPr>
          <p:nvPr>
            <p:ph type="subTitle" idx="1"/>
          </p:nvPr>
        </p:nvSpPr>
        <p:spPr>
          <a:xfrm>
            <a:off x="540000" y="3527280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055" name="Google Shape;1055;p118"/>
          <p:cNvSpPr txBox="1">
            <a:spLocks noGrp="1"/>
          </p:cNvSpPr>
          <p:nvPr>
            <p:ph type="subTitle" idx="2"/>
          </p:nvPr>
        </p:nvSpPr>
        <p:spPr>
          <a:xfrm>
            <a:off x="2741438" y="2077288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056" name="Google Shape;1056;p118"/>
          <p:cNvSpPr txBox="1">
            <a:spLocks noGrp="1"/>
          </p:cNvSpPr>
          <p:nvPr>
            <p:ph type="subTitle" idx="3"/>
          </p:nvPr>
        </p:nvSpPr>
        <p:spPr>
          <a:xfrm>
            <a:off x="5033512" y="3516526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furthest planet from the Sun</a:t>
            </a:r>
            <a:endParaRPr/>
          </a:p>
        </p:txBody>
      </p:sp>
      <p:sp>
        <p:nvSpPr>
          <p:cNvPr id="1057" name="Google Shape;1057;p118"/>
          <p:cNvSpPr txBox="1">
            <a:spLocks noGrp="1"/>
          </p:cNvSpPr>
          <p:nvPr>
            <p:ph type="subTitle" idx="4"/>
          </p:nvPr>
        </p:nvSpPr>
        <p:spPr>
          <a:xfrm>
            <a:off x="7214825" y="2077856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1058" name="Google Shape;1058;p118"/>
          <p:cNvSpPr txBox="1">
            <a:spLocks noGrp="1"/>
          </p:cNvSpPr>
          <p:nvPr>
            <p:ph type="subTitle" idx="5"/>
          </p:nvPr>
        </p:nvSpPr>
        <p:spPr>
          <a:xfrm>
            <a:off x="532050" y="3198780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1059" name="Google Shape;1059;p118"/>
          <p:cNvSpPr txBox="1">
            <a:spLocks noGrp="1"/>
          </p:cNvSpPr>
          <p:nvPr>
            <p:ph type="subTitle" idx="6"/>
          </p:nvPr>
        </p:nvSpPr>
        <p:spPr>
          <a:xfrm>
            <a:off x="2749388" y="17592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60" name="Google Shape;1060;p118"/>
          <p:cNvSpPr txBox="1">
            <a:spLocks noGrp="1"/>
          </p:cNvSpPr>
          <p:nvPr>
            <p:ph type="subTitle" idx="7"/>
          </p:nvPr>
        </p:nvSpPr>
        <p:spPr>
          <a:xfrm>
            <a:off x="5033512" y="3201351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061" name="Google Shape;1061;p118"/>
          <p:cNvSpPr txBox="1">
            <a:spLocks noGrp="1"/>
          </p:cNvSpPr>
          <p:nvPr>
            <p:ph type="subTitle" idx="8"/>
          </p:nvPr>
        </p:nvSpPr>
        <p:spPr>
          <a:xfrm>
            <a:off x="7222775" y="176525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9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67" name="Google Shape;1067;p119"/>
          <p:cNvSpPr txBox="1"/>
          <p:nvPr/>
        </p:nvSpPr>
        <p:spPr>
          <a:xfrm>
            <a:off x="457200" y="173372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68" name="Google Shape;1068;p119"/>
          <p:cNvSpPr txBox="1"/>
          <p:nvPr/>
        </p:nvSpPr>
        <p:spPr>
          <a:xfrm>
            <a:off x="2548551" y="173645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69" name="Google Shape;1069;p119"/>
          <p:cNvSpPr txBox="1"/>
          <p:nvPr/>
        </p:nvSpPr>
        <p:spPr>
          <a:xfrm>
            <a:off x="4618345" y="1727733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70" name="Google Shape;1070;p119"/>
          <p:cNvSpPr txBox="1"/>
          <p:nvPr/>
        </p:nvSpPr>
        <p:spPr>
          <a:xfrm>
            <a:off x="6684933" y="1732465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sz="3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071" name="Google Shape;1071;p119"/>
          <p:cNvGrpSpPr/>
          <p:nvPr/>
        </p:nvGrpSpPr>
        <p:grpSpPr>
          <a:xfrm>
            <a:off x="3474461" y="2151756"/>
            <a:ext cx="324133" cy="420796"/>
            <a:chOff x="-3462150" y="2046625"/>
            <a:chExt cx="224500" cy="291450"/>
          </a:xfrm>
        </p:grpSpPr>
        <p:sp>
          <p:nvSpPr>
            <p:cNvPr id="1072" name="Google Shape;1072;p119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19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19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19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19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19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19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119"/>
          <p:cNvGrpSpPr/>
          <p:nvPr/>
        </p:nvGrpSpPr>
        <p:grpSpPr>
          <a:xfrm>
            <a:off x="7557996" y="2151189"/>
            <a:ext cx="420796" cy="421914"/>
            <a:chOff x="-1333200" y="2770450"/>
            <a:chExt cx="291450" cy="292225"/>
          </a:xfrm>
        </p:grpSpPr>
        <p:sp>
          <p:nvSpPr>
            <p:cNvPr id="1080" name="Google Shape;1080;p119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19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119"/>
          <p:cNvSpPr/>
          <p:nvPr/>
        </p:nvSpPr>
        <p:spPr>
          <a:xfrm>
            <a:off x="5569620" y="2151462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119"/>
          <p:cNvGrpSpPr/>
          <p:nvPr/>
        </p:nvGrpSpPr>
        <p:grpSpPr>
          <a:xfrm>
            <a:off x="1351900" y="2151185"/>
            <a:ext cx="420796" cy="421914"/>
            <a:chOff x="-2060175" y="2768875"/>
            <a:chExt cx="291450" cy="292225"/>
          </a:xfrm>
        </p:grpSpPr>
        <p:sp>
          <p:nvSpPr>
            <p:cNvPr id="1084" name="Google Shape;1084;p11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1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" name="Google Shape;1086;p119"/>
          <p:cNvSpPr txBox="1">
            <a:spLocks noGrp="1"/>
          </p:cNvSpPr>
          <p:nvPr>
            <p:ph type="subTitle" idx="1"/>
          </p:nvPr>
        </p:nvSpPr>
        <p:spPr>
          <a:xfrm>
            <a:off x="871700" y="2932300"/>
            <a:ext cx="1365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087" name="Google Shape;1087;p119"/>
          <p:cNvSpPr txBox="1">
            <a:spLocks noGrp="1"/>
          </p:cNvSpPr>
          <p:nvPr>
            <p:ph type="subTitle" idx="2"/>
          </p:nvPr>
        </p:nvSpPr>
        <p:spPr>
          <a:xfrm>
            <a:off x="2957400" y="2914675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088" name="Google Shape;1088;p119"/>
          <p:cNvSpPr txBox="1">
            <a:spLocks noGrp="1"/>
          </p:cNvSpPr>
          <p:nvPr>
            <p:ph type="subTitle" idx="3"/>
          </p:nvPr>
        </p:nvSpPr>
        <p:spPr>
          <a:xfrm>
            <a:off x="5026550" y="2911563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furthest planet from the Sun</a:t>
            </a:r>
            <a:endParaRPr/>
          </a:p>
        </p:txBody>
      </p:sp>
      <p:sp>
        <p:nvSpPr>
          <p:cNvPr id="1089" name="Google Shape;1089;p119"/>
          <p:cNvSpPr txBox="1">
            <a:spLocks noGrp="1"/>
          </p:cNvSpPr>
          <p:nvPr>
            <p:ph type="subTitle" idx="4"/>
          </p:nvPr>
        </p:nvSpPr>
        <p:spPr>
          <a:xfrm>
            <a:off x="7080700" y="2906381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1090" name="Google Shape;1090;p119"/>
          <p:cNvSpPr txBox="1">
            <a:spLocks noGrp="1"/>
          </p:cNvSpPr>
          <p:nvPr>
            <p:ph type="subTitle" idx="5"/>
          </p:nvPr>
        </p:nvSpPr>
        <p:spPr>
          <a:xfrm>
            <a:off x="871700" y="260380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1091" name="Google Shape;1091;p119"/>
          <p:cNvSpPr txBox="1">
            <a:spLocks noGrp="1"/>
          </p:cNvSpPr>
          <p:nvPr>
            <p:ph type="subTitle" idx="6"/>
          </p:nvPr>
        </p:nvSpPr>
        <p:spPr>
          <a:xfrm>
            <a:off x="2957400" y="2596675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1092" name="Google Shape;1092;p119"/>
          <p:cNvSpPr txBox="1">
            <a:spLocks noGrp="1"/>
          </p:cNvSpPr>
          <p:nvPr>
            <p:ph type="subTitle" idx="7"/>
          </p:nvPr>
        </p:nvSpPr>
        <p:spPr>
          <a:xfrm>
            <a:off x="5027449" y="25963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093" name="Google Shape;1093;p119"/>
          <p:cNvSpPr txBox="1">
            <a:spLocks noGrp="1"/>
          </p:cNvSpPr>
          <p:nvPr>
            <p:ph type="subTitle" idx="8"/>
          </p:nvPr>
        </p:nvSpPr>
        <p:spPr>
          <a:xfrm>
            <a:off x="7094798" y="2593780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</p:txBody>
      </p:sp>
      <p:grpSp>
        <p:nvGrpSpPr>
          <p:cNvPr id="1104" name="Google Shape;1104;p121"/>
          <p:cNvGrpSpPr/>
          <p:nvPr/>
        </p:nvGrpSpPr>
        <p:grpSpPr>
          <a:xfrm>
            <a:off x="2324326" y="1535775"/>
            <a:ext cx="1407151" cy="1623409"/>
            <a:chOff x="2324326" y="1535775"/>
            <a:chExt cx="1407151" cy="1623409"/>
          </a:xfrm>
        </p:grpSpPr>
        <p:sp>
          <p:nvSpPr>
            <p:cNvPr id="1105" name="Google Shape;1105;p121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21"/>
            <p:cNvSpPr/>
            <p:nvPr/>
          </p:nvSpPr>
          <p:spPr>
            <a:xfrm>
              <a:off x="2858050" y="2188240"/>
              <a:ext cx="339703" cy="318469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107" name="Google Shape;1107;p121"/>
          <p:cNvGrpSpPr/>
          <p:nvPr/>
        </p:nvGrpSpPr>
        <p:grpSpPr>
          <a:xfrm>
            <a:off x="5141396" y="1535775"/>
            <a:ext cx="1407151" cy="1623409"/>
            <a:chOff x="5141396" y="1535775"/>
            <a:chExt cx="1407151" cy="1623409"/>
          </a:xfrm>
        </p:grpSpPr>
        <p:sp>
          <p:nvSpPr>
            <p:cNvPr id="1108" name="Google Shape;1108;p121"/>
            <p:cNvSpPr/>
            <p:nvPr/>
          </p:nvSpPr>
          <p:spPr>
            <a:xfrm rot="5400000">
              <a:off x="503326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121"/>
            <p:cNvGrpSpPr/>
            <p:nvPr/>
          </p:nvGrpSpPr>
          <p:grpSpPr>
            <a:xfrm>
              <a:off x="5681293" y="2202615"/>
              <a:ext cx="327823" cy="289720"/>
              <a:chOff x="-3137650" y="2787000"/>
              <a:chExt cx="291450" cy="257575"/>
            </a:xfrm>
          </p:grpSpPr>
          <p:sp>
            <p:nvSpPr>
              <p:cNvPr id="1110" name="Google Shape;1110;p121"/>
              <p:cNvSpPr/>
              <p:nvPr/>
            </p:nvSpPr>
            <p:spPr>
              <a:xfrm>
                <a:off x="-3137650" y="2787000"/>
                <a:ext cx="291450" cy="2575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0303" extrusionOk="0">
                    <a:moveTo>
                      <a:pt x="10618" y="693"/>
                    </a:moveTo>
                    <a:cubicBezTo>
                      <a:pt x="10807" y="693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93"/>
                      <a:pt x="1009" y="693"/>
                    </a:cubicBezTo>
                    <a:close/>
                    <a:moveTo>
                      <a:pt x="10996" y="3403"/>
                    </a:moveTo>
                    <a:lnTo>
                      <a:pt x="10996" y="9231"/>
                    </a:lnTo>
                    <a:cubicBezTo>
                      <a:pt x="10964" y="9420"/>
                      <a:pt x="10838" y="9578"/>
                      <a:pt x="10618" y="9578"/>
                    </a:cubicBezTo>
                    <a:lnTo>
                      <a:pt x="1009" y="9578"/>
                    </a:lnTo>
                    <a:cubicBezTo>
                      <a:pt x="820" y="9578"/>
                      <a:pt x="662" y="9420"/>
                      <a:pt x="662" y="9231"/>
                    </a:cubicBezTo>
                    <a:lnTo>
                      <a:pt x="662" y="340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9263"/>
                    </a:lnTo>
                    <a:cubicBezTo>
                      <a:pt x="1" y="9830"/>
                      <a:pt x="473" y="10302"/>
                      <a:pt x="1009" y="10302"/>
                    </a:cubicBezTo>
                    <a:lnTo>
                      <a:pt x="10618" y="10302"/>
                    </a:lnTo>
                    <a:cubicBezTo>
                      <a:pt x="11185" y="10302"/>
                      <a:pt x="11658" y="9830"/>
                      <a:pt x="11658" y="9263"/>
                    </a:cubicBezTo>
                    <a:lnTo>
                      <a:pt x="11658" y="1040"/>
                    </a:lnTo>
                    <a:cubicBezTo>
                      <a:pt x="11658" y="441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21"/>
              <p:cNvSpPr/>
              <p:nvPr/>
            </p:nvSpPr>
            <p:spPr>
              <a:xfrm>
                <a:off x="-3104575" y="28208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8" y="693"/>
                    </a:cubicBezTo>
                    <a:cubicBezTo>
                      <a:pt x="568" y="693"/>
                      <a:pt x="726" y="536"/>
                      <a:pt x="726" y="347"/>
                    </a:cubicBezTo>
                    <a:cubicBezTo>
                      <a:pt x="726" y="158"/>
                      <a:pt x="568" y="0"/>
                      <a:pt x="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21"/>
              <p:cNvSpPr/>
              <p:nvPr/>
            </p:nvSpPr>
            <p:spPr>
              <a:xfrm>
                <a:off x="-306990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21"/>
              <p:cNvSpPr/>
              <p:nvPr/>
            </p:nvSpPr>
            <p:spPr>
              <a:xfrm>
                <a:off x="-3035250" y="28208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21"/>
              <p:cNvSpPr/>
              <p:nvPr/>
            </p:nvSpPr>
            <p:spPr>
              <a:xfrm>
                <a:off x="-3002175" y="2820875"/>
                <a:ext cx="1213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32" y="536"/>
                      <a:pt x="190" y="693"/>
                      <a:pt x="347" y="693"/>
                    </a:cubicBezTo>
                    <a:lnTo>
                      <a:pt x="4506" y="693"/>
                    </a:lnTo>
                    <a:cubicBezTo>
                      <a:pt x="4695" y="693"/>
                      <a:pt x="4852" y="536"/>
                      <a:pt x="4852" y="347"/>
                    </a:cubicBezTo>
                    <a:cubicBezTo>
                      <a:pt x="4852" y="158"/>
                      <a:pt x="4695" y="0"/>
                      <a:pt x="45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21"/>
              <p:cNvSpPr/>
              <p:nvPr/>
            </p:nvSpPr>
            <p:spPr>
              <a:xfrm>
                <a:off x="-2948625" y="2907300"/>
                <a:ext cx="5202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3412" extrusionOk="0">
                    <a:moveTo>
                      <a:pt x="347" y="1"/>
                    </a:moveTo>
                    <a:cubicBezTo>
                      <a:pt x="261" y="1"/>
                      <a:pt x="174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1261" y="1710"/>
                    </a:lnTo>
                    <a:lnTo>
                      <a:pt x="127" y="2844"/>
                    </a:lnTo>
                    <a:cubicBezTo>
                      <a:pt x="1" y="2970"/>
                      <a:pt x="1" y="3191"/>
                      <a:pt x="127" y="3317"/>
                    </a:cubicBezTo>
                    <a:cubicBezTo>
                      <a:pt x="174" y="3380"/>
                      <a:pt x="261" y="3411"/>
                      <a:pt x="347" y="3411"/>
                    </a:cubicBezTo>
                    <a:cubicBezTo>
                      <a:pt x="434" y="3411"/>
                      <a:pt x="521" y="3380"/>
                      <a:pt x="568" y="3317"/>
                    </a:cubicBezTo>
                    <a:lnTo>
                      <a:pt x="1954" y="1930"/>
                    </a:lnTo>
                    <a:cubicBezTo>
                      <a:pt x="2080" y="1804"/>
                      <a:pt x="2080" y="1584"/>
                      <a:pt x="1954" y="1458"/>
                    </a:cubicBezTo>
                    <a:lnTo>
                      <a:pt x="568" y="72"/>
                    </a:lnTo>
                    <a:cubicBezTo>
                      <a:pt x="521" y="24"/>
                      <a:pt x="434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21"/>
              <p:cNvSpPr/>
              <p:nvPr/>
            </p:nvSpPr>
            <p:spPr>
              <a:xfrm>
                <a:off x="-3088025" y="2907300"/>
                <a:ext cx="53575" cy="853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3412" extrusionOk="0">
                    <a:moveTo>
                      <a:pt x="1749" y="1"/>
                    </a:moveTo>
                    <a:cubicBezTo>
                      <a:pt x="1662" y="1"/>
                      <a:pt x="1576" y="24"/>
                      <a:pt x="1513" y="72"/>
                    </a:cubicBezTo>
                    <a:lnTo>
                      <a:pt x="127" y="1458"/>
                    </a:lnTo>
                    <a:cubicBezTo>
                      <a:pt x="1" y="1584"/>
                      <a:pt x="1" y="1804"/>
                      <a:pt x="127" y="1930"/>
                    </a:cubicBezTo>
                    <a:lnTo>
                      <a:pt x="1513" y="3317"/>
                    </a:lnTo>
                    <a:cubicBezTo>
                      <a:pt x="1576" y="3380"/>
                      <a:pt x="1662" y="3411"/>
                      <a:pt x="1749" y="3411"/>
                    </a:cubicBezTo>
                    <a:cubicBezTo>
                      <a:pt x="1836" y="3411"/>
                      <a:pt x="1922" y="3380"/>
                      <a:pt x="1985" y="3317"/>
                    </a:cubicBezTo>
                    <a:cubicBezTo>
                      <a:pt x="2111" y="3191"/>
                      <a:pt x="2111" y="2970"/>
                      <a:pt x="1985" y="2844"/>
                    </a:cubicBezTo>
                    <a:lnTo>
                      <a:pt x="851" y="1710"/>
                    </a:lnTo>
                    <a:lnTo>
                      <a:pt x="1985" y="544"/>
                    </a:lnTo>
                    <a:cubicBezTo>
                      <a:pt x="2143" y="450"/>
                      <a:pt x="2143" y="198"/>
                      <a:pt x="1985" y="72"/>
                    </a:cubicBezTo>
                    <a:cubicBezTo>
                      <a:pt x="1922" y="24"/>
                      <a:pt x="1836" y="1"/>
                      <a:pt x="17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21"/>
              <p:cNvSpPr/>
              <p:nvPr/>
            </p:nvSpPr>
            <p:spPr>
              <a:xfrm>
                <a:off x="-3019500" y="2888975"/>
                <a:ext cx="54375" cy="11940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4776" extrusionOk="0">
                    <a:moveTo>
                      <a:pt x="1778" y="0"/>
                    </a:moveTo>
                    <a:cubicBezTo>
                      <a:pt x="1617" y="0"/>
                      <a:pt x="1501" y="108"/>
                      <a:pt x="1450" y="237"/>
                    </a:cubicBezTo>
                    <a:lnTo>
                      <a:pt x="63" y="4333"/>
                    </a:lnTo>
                    <a:cubicBezTo>
                      <a:pt x="0" y="4522"/>
                      <a:pt x="95" y="4680"/>
                      <a:pt x="253" y="4743"/>
                    </a:cubicBezTo>
                    <a:cubicBezTo>
                      <a:pt x="305" y="4765"/>
                      <a:pt x="354" y="4775"/>
                      <a:pt x="399" y="4775"/>
                    </a:cubicBezTo>
                    <a:cubicBezTo>
                      <a:pt x="543" y="4775"/>
                      <a:pt x="646" y="4674"/>
                      <a:pt x="694" y="4554"/>
                    </a:cubicBezTo>
                    <a:lnTo>
                      <a:pt x="2080" y="458"/>
                    </a:lnTo>
                    <a:cubicBezTo>
                      <a:pt x="2174" y="300"/>
                      <a:pt x="2048" y="111"/>
                      <a:pt x="1891" y="17"/>
                    </a:cubicBezTo>
                    <a:cubicBezTo>
                      <a:pt x="1851" y="6"/>
                      <a:pt x="1813" y="0"/>
                      <a:pt x="17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8" name="Google Shape;1118;p121"/>
          <p:cNvGrpSpPr/>
          <p:nvPr/>
        </p:nvGrpSpPr>
        <p:grpSpPr>
          <a:xfrm>
            <a:off x="3027882" y="2754765"/>
            <a:ext cx="1407151" cy="1622646"/>
            <a:chOff x="3027882" y="2754765"/>
            <a:chExt cx="1407151" cy="1622646"/>
          </a:xfrm>
        </p:grpSpPr>
        <p:sp>
          <p:nvSpPr>
            <p:cNvPr id="1119" name="Google Shape;1119;p121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21"/>
            <p:cNvSpPr/>
            <p:nvPr/>
          </p:nvSpPr>
          <p:spPr>
            <a:xfrm>
              <a:off x="3546624" y="3358370"/>
              <a:ext cx="375812" cy="398338"/>
            </a:xfrm>
            <a:custGeom>
              <a:avLst/>
              <a:gdLst/>
              <a:ahLst/>
              <a:cxnLst/>
              <a:rect l="l" t="t" r="r" b="b"/>
              <a:pathLst>
                <a:path w="11059" h="11721" extrusionOk="0">
                  <a:moveTo>
                    <a:pt x="1418" y="693"/>
                  </a:moveTo>
                  <a:lnTo>
                    <a:pt x="1418" y="1387"/>
                  </a:lnTo>
                  <a:lnTo>
                    <a:pt x="725" y="1387"/>
                  </a:lnTo>
                  <a:lnTo>
                    <a:pt x="725" y="693"/>
                  </a:lnTo>
                  <a:close/>
                  <a:moveTo>
                    <a:pt x="9011" y="693"/>
                  </a:moveTo>
                  <a:lnTo>
                    <a:pt x="9011" y="1387"/>
                  </a:lnTo>
                  <a:lnTo>
                    <a:pt x="8349" y="1387"/>
                  </a:lnTo>
                  <a:lnTo>
                    <a:pt x="8349" y="693"/>
                  </a:lnTo>
                  <a:close/>
                  <a:moveTo>
                    <a:pt x="7656" y="1324"/>
                  </a:moveTo>
                  <a:lnTo>
                    <a:pt x="7656" y="1670"/>
                  </a:lnTo>
                  <a:cubicBezTo>
                    <a:pt x="7656" y="1891"/>
                    <a:pt x="7813" y="2048"/>
                    <a:pt x="8034" y="2048"/>
                  </a:cubicBezTo>
                  <a:lnTo>
                    <a:pt x="8381" y="2048"/>
                  </a:lnTo>
                  <a:lnTo>
                    <a:pt x="8381" y="4222"/>
                  </a:lnTo>
                  <a:cubicBezTo>
                    <a:pt x="8255" y="4253"/>
                    <a:pt x="8160" y="4316"/>
                    <a:pt x="8034" y="4411"/>
                  </a:cubicBezTo>
                  <a:cubicBezTo>
                    <a:pt x="7845" y="4243"/>
                    <a:pt x="7614" y="4159"/>
                    <a:pt x="7369" y="4159"/>
                  </a:cubicBezTo>
                  <a:cubicBezTo>
                    <a:pt x="7246" y="4159"/>
                    <a:pt x="7120" y="4180"/>
                    <a:pt x="6994" y="4222"/>
                  </a:cubicBezTo>
                  <a:lnTo>
                    <a:pt x="6994" y="3088"/>
                  </a:lnTo>
                  <a:cubicBezTo>
                    <a:pt x="6994" y="2552"/>
                    <a:pt x="6522" y="2080"/>
                    <a:pt x="5986" y="2080"/>
                  </a:cubicBezTo>
                  <a:cubicBezTo>
                    <a:pt x="5419" y="2080"/>
                    <a:pt x="4947" y="2552"/>
                    <a:pt x="4947" y="3088"/>
                  </a:cubicBezTo>
                  <a:lnTo>
                    <a:pt x="4947" y="6459"/>
                  </a:lnTo>
                  <a:lnTo>
                    <a:pt x="4789" y="6301"/>
                  </a:lnTo>
                  <a:cubicBezTo>
                    <a:pt x="4600" y="6097"/>
                    <a:pt x="4340" y="5994"/>
                    <a:pt x="4076" y="5994"/>
                  </a:cubicBezTo>
                  <a:cubicBezTo>
                    <a:pt x="3812" y="5994"/>
                    <a:pt x="3545" y="6097"/>
                    <a:pt x="3340" y="6301"/>
                  </a:cubicBezTo>
                  <a:cubicBezTo>
                    <a:pt x="2962" y="6679"/>
                    <a:pt x="2962" y="7341"/>
                    <a:pt x="3340" y="7751"/>
                  </a:cubicBezTo>
                  <a:lnTo>
                    <a:pt x="3812" y="8223"/>
                  </a:lnTo>
                  <a:lnTo>
                    <a:pt x="2111" y="8223"/>
                  </a:lnTo>
                  <a:lnTo>
                    <a:pt x="2111" y="7908"/>
                  </a:lnTo>
                  <a:cubicBezTo>
                    <a:pt x="2111" y="7719"/>
                    <a:pt x="1954" y="7561"/>
                    <a:pt x="1765" y="7561"/>
                  </a:cubicBezTo>
                  <a:lnTo>
                    <a:pt x="1418" y="7561"/>
                  </a:lnTo>
                  <a:lnTo>
                    <a:pt x="1418" y="2048"/>
                  </a:lnTo>
                  <a:lnTo>
                    <a:pt x="1765" y="2048"/>
                  </a:lnTo>
                  <a:cubicBezTo>
                    <a:pt x="1954" y="2048"/>
                    <a:pt x="2111" y="1891"/>
                    <a:pt x="2111" y="1670"/>
                  </a:cubicBezTo>
                  <a:lnTo>
                    <a:pt x="2111" y="1324"/>
                  </a:lnTo>
                  <a:close/>
                  <a:moveTo>
                    <a:pt x="1418" y="8255"/>
                  </a:moveTo>
                  <a:lnTo>
                    <a:pt x="1418" y="8948"/>
                  </a:lnTo>
                  <a:lnTo>
                    <a:pt x="725" y="8948"/>
                  </a:lnTo>
                  <a:lnTo>
                    <a:pt x="725" y="8255"/>
                  </a:lnTo>
                  <a:close/>
                  <a:moveTo>
                    <a:pt x="5955" y="2836"/>
                  </a:moveTo>
                  <a:cubicBezTo>
                    <a:pt x="6144" y="2836"/>
                    <a:pt x="6301" y="2993"/>
                    <a:pt x="6301" y="3182"/>
                  </a:cubicBezTo>
                  <a:lnTo>
                    <a:pt x="6301" y="6616"/>
                  </a:lnTo>
                  <a:cubicBezTo>
                    <a:pt x="6301" y="6805"/>
                    <a:pt x="6459" y="6963"/>
                    <a:pt x="6648" y="6963"/>
                  </a:cubicBezTo>
                  <a:cubicBezTo>
                    <a:pt x="6837" y="6963"/>
                    <a:pt x="6994" y="6805"/>
                    <a:pt x="6994" y="6616"/>
                  </a:cubicBezTo>
                  <a:lnTo>
                    <a:pt x="6994" y="5230"/>
                  </a:lnTo>
                  <a:cubicBezTo>
                    <a:pt x="6994" y="5041"/>
                    <a:pt x="7152" y="4884"/>
                    <a:pt x="7372" y="4884"/>
                  </a:cubicBezTo>
                  <a:cubicBezTo>
                    <a:pt x="7561" y="4884"/>
                    <a:pt x="7719" y="5041"/>
                    <a:pt x="7719" y="5230"/>
                  </a:cubicBezTo>
                  <a:lnTo>
                    <a:pt x="7719" y="6616"/>
                  </a:lnTo>
                  <a:cubicBezTo>
                    <a:pt x="7719" y="6805"/>
                    <a:pt x="7876" y="6963"/>
                    <a:pt x="8066" y="6963"/>
                  </a:cubicBezTo>
                  <a:cubicBezTo>
                    <a:pt x="8255" y="6963"/>
                    <a:pt x="8412" y="6805"/>
                    <a:pt x="8412" y="6616"/>
                  </a:cubicBezTo>
                  <a:lnTo>
                    <a:pt x="8412" y="5230"/>
                  </a:lnTo>
                  <a:cubicBezTo>
                    <a:pt x="8412" y="5041"/>
                    <a:pt x="8570" y="4884"/>
                    <a:pt x="8790" y="4884"/>
                  </a:cubicBezTo>
                  <a:cubicBezTo>
                    <a:pt x="8979" y="4884"/>
                    <a:pt x="9137" y="5041"/>
                    <a:pt x="9137" y="5230"/>
                  </a:cubicBezTo>
                  <a:lnTo>
                    <a:pt x="9137" y="6616"/>
                  </a:lnTo>
                  <a:cubicBezTo>
                    <a:pt x="9137" y="6805"/>
                    <a:pt x="9294" y="6963"/>
                    <a:pt x="9483" y="6963"/>
                  </a:cubicBezTo>
                  <a:cubicBezTo>
                    <a:pt x="9672" y="6963"/>
                    <a:pt x="9830" y="6805"/>
                    <a:pt x="9830" y="6616"/>
                  </a:cubicBezTo>
                  <a:lnTo>
                    <a:pt x="9830" y="5955"/>
                  </a:lnTo>
                  <a:cubicBezTo>
                    <a:pt x="9704" y="5703"/>
                    <a:pt x="9861" y="5545"/>
                    <a:pt x="10019" y="5545"/>
                  </a:cubicBezTo>
                  <a:cubicBezTo>
                    <a:pt x="10239" y="5545"/>
                    <a:pt x="10397" y="5703"/>
                    <a:pt x="10397" y="5892"/>
                  </a:cubicBezTo>
                  <a:lnTo>
                    <a:pt x="10397" y="7057"/>
                  </a:lnTo>
                  <a:cubicBezTo>
                    <a:pt x="10397" y="8003"/>
                    <a:pt x="10176" y="8885"/>
                    <a:pt x="9830" y="9672"/>
                  </a:cubicBezTo>
                  <a:lnTo>
                    <a:pt x="6144" y="9672"/>
                  </a:lnTo>
                  <a:lnTo>
                    <a:pt x="3812" y="7372"/>
                  </a:lnTo>
                  <a:cubicBezTo>
                    <a:pt x="3686" y="7246"/>
                    <a:pt x="3686" y="6994"/>
                    <a:pt x="3812" y="6900"/>
                  </a:cubicBezTo>
                  <a:cubicBezTo>
                    <a:pt x="3875" y="6837"/>
                    <a:pt x="3962" y="6805"/>
                    <a:pt x="4049" y="6805"/>
                  </a:cubicBezTo>
                  <a:cubicBezTo>
                    <a:pt x="4135" y="6805"/>
                    <a:pt x="4222" y="6837"/>
                    <a:pt x="4285" y="6900"/>
                  </a:cubicBezTo>
                  <a:lnTo>
                    <a:pt x="5010" y="7593"/>
                  </a:lnTo>
                  <a:cubicBezTo>
                    <a:pt x="5075" y="7659"/>
                    <a:pt x="5163" y="7690"/>
                    <a:pt x="5251" y="7690"/>
                  </a:cubicBezTo>
                  <a:cubicBezTo>
                    <a:pt x="5415" y="7690"/>
                    <a:pt x="5577" y="7578"/>
                    <a:pt x="5577" y="7372"/>
                  </a:cubicBezTo>
                  <a:lnTo>
                    <a:pt x="5577" y="3182"/>
                  </a:lnTo>
                  <a:cubicBezTo>
                    <a:pt x="5577" y="2993"/>
                    <a:pt x="5734" y="2836"/>
                    <a:pt x="5955" y="2836"/>
                  </a:cubicBezTo>
                  <a:close/>
                  <a:moveTo>
                    <a:pt x="9672" y="10302"/>
                  </a:moveTo>
                  <a:lnTo>
                    <a:pt x="9672" y="10680"/>
                  </a:lnTo>
                  <a:cubicBezTo>
                    <a:pt x="9704" y="10869"/>
                    <a:pt x="9546" y="11027"/>
                    <a:pt x="9357" y="11027"/>
                  </a:cubicBezTo>
                  <a:lnTo>
                    <a:pt x="6616" y="11027"/>
                  </a:lnTo>
                  <a:cubicBezTo>
                    <a:pt x="6396" y="11027"/>
                    <a:pt x="6238" y="10869"/>
                    <a:pt x="6238" y="10680"/>
                  </a:cubicBezTo>
                  <a:lnTo>
                    <a:pt x="6238" y="1030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3" y="2080"/>
                  </a:lnTo>
                  <a:lnTo>
                    <a:pt x="693" y="7593"/>
                  </a:lnTo>
                  <a:lnTo>
                    <a:pt x="347" y="7593"/>
                  </a:lnTo>
                  <a:cubicBezTo>
                    <a:pt x="158" y="7593"/>
                    <a:pt x="0" y="7751"/>
                    <a:pt x="0" y="7940"/>
                  </a:cubicBezTo>
                  <a:lnTo>
                    <a:pt x="0" y="9326"/>
                  </a:lnTo>
                  <a:cubicBezTo>
                    <a:pt x="0" y="9515"/>
                    <a:pt x="158" y="9672"/>
                    <a:pt x="347" y="9672"/>
                  </a:cubicBezTo>
                  <a:lnTo>
                    <a:pt x="1733" y="9672"/>
                  </a:lnTo>
                  <a:cubicBezTo>
                    <a:pt x="1922" y="9672"/>
                    <a:pt x="2080" y="9515"/>
                    <a:pt x="2080" y="9326"/>
                  </a:cubicBezTo>
                  <a:lnTo>
                    <a:pt x="2080" y="8979"/>
                  </a:lnTo>
                  <a:lnTo>
                    <a:pt x="4442" y="8979"/>
                  </a:lnTo>
                  <a:lnTo>
                    <a:pt x="5577" y="10113"/>
                  </a:lnTo>
                  <a:lnTo>
                    <a:pt x="5577" y="10712"/>
                  </a:lnTo>
                  <a:cubicBezTo>
                    <a:pt x="5577" y="11248"/>
                    <a:pt x="6049" y="11720"/>
                    <a:pt x="6616" y="11720"/>
                  </a:cubicBezTo>
                  <a:lnTo>
                    <a:pt x="9357" y="11720"/>
                  </a:lnTo>
                  <a:cubicBezTo>
                    <a:pt x="9924" y="11720"/>
                    <a:pt x="10397" y="11248"/>
                    <a:pt x="10397" y="10712"/>
                  </a:cubicBezTo>
                  <a:lnTo>
                    <a:pt x="10397" y="10113"/>
                  </a:lnTo>
                  <a:cubicBezTo>
                    <a:pt x="10806" y="9200"/>
                    <a:pt x="11058" y="8160"/>
                    <a:pt x="11058" y="7026"/>
                  </a:cubicBezTo>
                  <a:lnTo>
                    <a:pt x="11058" y="5892"/>
                  </a:lnTo>
                  <a:cubicBezTo>
                    <a:pt x="11058" y="5325"/>
                    <a:pt x="10617" y="4884"/>
                    <a:pt x="10019" y="4884"/>
                  </a:cubicBezTo>
                  <a:cubicBezTo>
                    <a:pt x="9924" y="4884"/>
                    <a:pt x="9767" y="4915"/>
                    <a:pt x="9641" y="4947"/>
                  </a:cubicBezTo>
                  <a:cubicBezTo>
                    <a:pt x="9546" y="4632"/>
                    <a:pt x="9326" y="4379"/>
                    <a:pt x="9011" y="4253"/>
                  </a:cubicBezTo>
                  <a:lnTo>
                    <a:pt x="9011" y="2080"/>
                  </a:lnTo>
                  <a:lnTo>
                    <a:pt x="9357" y="2080"/>
                  </a:lnTo>
                  <a:cubicBezTo>
                    <a:pt x="9546" y="2080"/>
                    <a:pt x="9735" y="1922"/>
                    <a:pt x="9735" y="1733"/>
                  </a:cubicBezTo>
                  <a:lnTo>
                    <a:pt x="9735" y="347"/>
                  </a:lnTo>
                  <a:cubicBezTo>
                    <a:pt x="9735" y="158"/>
                    <a:pt x="9546" y="0"/>
                    <a:pt x="9357" y="0"/>
                  </a:cubicBezTo>
                  <a:lnTo>
                    <a:pt x="7971" y="0"/>
                  </a:lnTo>
                  <a:cubicBezTo>
                    <a:pt x="7782" y="0"/>
                    <a:pt x="7624" y="158"/>
                    <a:pt x="7624" y="347"/>
                  </a:cubicBezTo>
                  <a:lnTo>
                    <a:pt x="7624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121"/>
          <p:cNvGrpSpPr/>
          <p:nvPr/>
        </p:nvGrpSpPr>
        <p:grpSpPr>
          <a:xfrm>
            <a:off x="5844952" y="2754765"/>
            <a:ext cx="1407100" cy="1622646"/>
            <a:chOff x="5844952" y="2754765"/>
            <a:chExt cx="1407100" cy="1622646"/>
          </a:xfrm>
        </p:grpSpPr>
        <p:sp>
          <p:nvSpPr>
            <p:cNvPr id="1122" name="Google Shape;1122;p121"/>
            <p:cNvSpPr/>
            <p:nvPr/>
          </p:nvSpPr>
          <p:spPr>
            <a:xfrm rot="5400000">
              <a:off x="5737178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21"/>
            <p:cNvSpPr/>
            <p:nvPr/>
          </p:nvSpPr>
          <p:spPr>
            <a:xfrm>
              <a:off x="6387845" y="3311663"/>
              <a:ext cx="280049" cy="398309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124" name="Google Shape;1124;p121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125" name="Google Shape;1125;p121"/>
          <p:cNvSpPr/>
          <p:nvPr/>
        </p:nvSpPr>
        <p:spPr>
          <a:xfrm rot="5400000">
            <a:off x="1513022" y="286251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21"/>
          <p:cNvSpPr txBox="1"/>
          <p:nvPr/>
        </p:nvSpPr>
        <p:spPr>
          <a:xfrm>
            <a:off x="1642325" y="31483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27" name="Google Shape;1127;p121"/>
          <p:cNvSpPr/>
          <p:nvPr/>
        </p:nvSpPr>
        <p:spPr>
          <a:xfrm rot="5400000">
            <a:off x="4327220" y="2862539"/>
            <a:ext cx="1622646" cy="1407100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21"/>
          <p:cNvSpPr txBox="1"/>
          <p:nvPr/>
        </p:nvSpPr>
        <p:spPr>
          <a:xfrm>
            <a:off x="4444825" y="354038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29" name="Google Shape;1129;p121"/>
          <p:cNvSpPr/>
          <p:nvPr/>
        </p:nvSpPr>
        <p:spPr>
          <a:xfrm rot="5400000">
            <a:off x="3623309" y="1643904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21"/>
          <p:cNvSpPr/>
          <p:nvPr/>
        </p:nvSpPr>
        <p:spPr>
          <a:xfrm rot="5400000">
            <a:off x="6437471" y="1643904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21"/>
          <p:cNvSpPr txBox="1"/>
          <p:nvPr/>
        </p:nvSpPr>
        <p:spPr>
          <a:xfrm>
            <a:off x="4444750" y="315057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2" name="Google Shape;1132;p121"/>
          <p:cNvSpPr txBox="1"/>
          <p:nvPr/>
        </p:nvSpPr>
        <p:spPr>
          <a:xfrm>
            <a:off x="1642450" y="3541063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3" name="Google Shape;1133;p121"/>
          <p:cNvSpPr txBox="1"/>
          <p:nvPr/>
        </p:nvSpPr>
        <p:spPr>
          <a:xfrm>
            <a:off x="3754575" y="2346725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4" name="Google Shape;1134;p121"/>
          <p:cNvSpPr txBox="1"/>
          <p:nvPr/>
        </p:nvSpPr>
        <p:spPr>
          <a:xfrm>
            <a:off x="3754500" y="1956913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5" name="Google Shape;1135;p121"/>
          <p:cNvSpPr txBox="1"/>
          <p:nvPr/>
        </p:nvSpPr>
        <p:spPr>
          <a:xfrm>
            <a:off x="6588950" y="2346737"/>
            <a:ext cx="1363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6" name="Google Shape;1136;p121"/>
          <p:cNvSpPr txBox="1"/>
          <p:nvPr/>
        </p:nvSpPr>
        <p:spPr>
          <a:xfrm>
            <a:off x="6588875" y="1956925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22"/>
          <p:cNvSpPr/>
          <p:nvPr/>
        </p:nvSpPr>
        <p:spPr>
          <a:xfrm>
            <a:off x="926600" y="2392041"/>
            <a:ext cx="1438500" cy="114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22"/>
          <p:cNvSpPr/>
          <p:nvPr/>
        </p:nvSpPr>
        <p:spPr>
          <a:xfrm>
            <a:off x="2881125" y="2414416"/>
            <a:ext cx="1438500" cy="1116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122"/>
          <p:cNvSpPr/>
          <p:nvPr/>
        </p:nvSpPr>
        <p:spPr>
          <a:xfrm>
            <a:off x="4844499" y="2392025"/>
            <a:ext cx="1438500" cy="114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22"/>
          <p:cNvSpPr/>
          <p:nvPr/>
        </p:nvSpPr>
        <p:spPr>
          <a:xfrm>
            <a:off x="6796850" y="2416401"/>
            <a:ext cx="1438500" cy="1116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" name="Google Shape;1146;p122"/>
          <p:cNvGrpSpPr/>
          <p:nvPr/>
        </p:nvGrpSpPr>
        <p:grpSpPr>
          <a:xfrm>
            <a:off x="7305702" y="1755847"/>
            <a:ext cx="420796" cy="421770"/>
            <a:chOff x="-3137650" y="2408950"/>
            <a:chExt cx="291450" cy="292125"/>
          </a:xfrm>
        </p:grpSpPr>
        <p:sp>
          <p:nvSpPr>
            <p:cNvPr id="1147" name="Google Shape;1147;p12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2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2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2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2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122"/>
          <p:cNvGrpSpPr/>
          <p:nvPr/>
        </p:nvGrpSpPr>
        <p:grpSpPr>
          <a:xfrm>
            <a:off x="1433178" y="1754620"/>
            <a:ext cx="425343" cy="424225"/>
            <a:chOff x="-4570325" y="2405775"/>
            <a:chExt cx="294600" cy="293825"/>
          </a:xfrm>
        </p:grpSpPr>
        <p:sp>
          <p:nvSpPr>
            <p:cNvPr id="1153" name="Google Shape;1153;p12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2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122"/>
          <p:cNvGrpSpPr/>
          <p:nvPr/>
        </p:nvGrpSpPr>
        <p:grpSpPr>
          <a:xfrm>
            <a:off x="5402819" y="1754620"/>
            <a:ext cx="321859" cy="424225"/>
            <a:chOff x="-4178875" y="2405775"/>
            <a:chExt cx="222925" cy="293825"/>
          </a:xfrm>
        </p:grpSpPr>
        <p:sp>
          <p:nvSpPr>
            <p:cNvPr id="1156" name="Google Shape;1156;p122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22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22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122"/>
          <p:cNvGrpSpPr/>
          <p:nvPr/>
        </p:nvGrpSpPr>
        <p:grpSpPr>
          <a:xfrm>
            <a:off x="3387703" y="1754638"/>
            <a:ext cx="425343" cy="424188"/>
            <a:chOff x="-3854375" y="2405000"/>
            <a:chExt cx="294600" cy="293800"/>
          </a:xfrm>
        </p:grpSpPr>
        <p:sp>
          <p:nvSpPr>
            <p:cNvPr id="1160" name="Google Shape;1160;p122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22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122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3" name="Google Shape;1163;p122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164" name="Google Shape;1164;p122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165" name="Google Shape;1165;p122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166" name="Google Shape;1166;p122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22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68" name="Google Shape;1168;p122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69" name="Google Shape;1169;p122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780" name="Google Shape;780;p96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&amp; COMPETITION</a:t>
            </a:r>
            <a:endParaRPr/>
          </a:p>
        </p:txBody>
      </p:sp>
      <p:sp>
        <p:nvSpPr>
          <p:cNvPr id="782" name="Google Shape;782;p96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1175" name="Google Shape;1175;p123"/>
          <p:cNvSpPr txBox="1"/>
          <p:nvPr/>
        </p:nvSpPr>
        <p:spPr>
          <a:xfrm>
            <a:off x="1938550" y="3239067"/>
            <a:ext cx="9876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6" name="Google Shape;1176;p123"/>
          <p:cNvSpPr txBox="1"/>
          <p:nvPr/>
        </p:nvSpPr>
        <p:spPr>
          <a:xfrm>
            <a:off x="4078196" y="3226673"/>
            <a:ext cx="987600" cy="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7" name="Google Shape;1177;p123"/>
          <p:cNvSpPr txBox="1"/>
          <p:nvPr/>
        </p:nvSpPr>
        <p:spPr>
          <a:xfrm>
            <a:off x="6217850" y="3240903"/>
            <a:ext cx="9876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178" name="Google Shape;1178;p123"/>
          <p:cNvGrpSpPr/>
          <p:nvPr/>
        </p:nvGrpSpPr>
        <p:grpSpPr>
          <a:xfrm>
            <a:off x="4400693" y="2203051"/>
            <a:ext cx="342615" cy="340186"/>
            <a:chOff x="890400" y="4399350"/>
            <a:chExt cx="486600" cy="483150"/>
          </a:xfrm>
        </p:grpSpPr>
        <p:sp>
          <p:nvSpPr>
            <p:cNvPr id="1179" name="Google Shape;1179;p123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0" name="Google Shape;1180;p123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1" name="Google Shape;1181;p123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82" name="Google Shape;1182;p123"/>
          <p:cNvGrpSpPr/>
          <p:nvPr/>
        </p:nvGrpSpPr>
        <p:grpSpPr>
          <a:xfrm>
            <a:off x="2264638" y="2218331"/>
            <a:ext cx="340168" cy="309628"/>
            <a:chOff x="1487200" y="4421025"/>
            <a:chExt cx="483125" cy="439750"/>
          </a:xfrm>
        </p:grpSpPr>
        <p:sp>
          <p:nvSpPr>
            <p:cNvPr id="1183" name="Google Shape;1183;p12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4" name="Google Shape;1184;p12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5" name="Google Shape;1185;p12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12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87" name="Google Shape;1187;p123"/>
          <p:cNvGrpSpPr/>
          <p:nvPr/>
        </p:nvGrpSpPr>
        <p:grpSpPr>
          <a:xfrm>
            <a:off x="6539192" y="2203070"/>
            <a:ext cx="344903" cy="340151"/>
            <a:chOff x="2079300" y="4399325"/>
            <a:chExt cx="489850" cy="483100"/>
          </a:xfrm>
        </p:grpSpPr>
        <p:sp>
          <p:nvSpPr>
            <p:cNvPr id="1188" name="Google Shape;1188;p123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9" name="Google Shape;1189;p123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90" name="Google Shape;1190;p123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191" name="Google Shape;1191;p123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192" name="Google Shape;1192;p123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193" name="Google Shape;1193;p123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1194" name="Google Shape;1194;p123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1195" name="Google Shape;1195;p123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4"/>
          <p:cNvSpPr txBox="1">
            <a:spLocks noGrp="1"/>
          </p:cNvSpPr>
          <p:nvPr>
            <p:ph type="ctrTitle"/>
          </p:nvPr>
        </p:nvSpPr>
        <p:spPr>
          <a:xfrm flipH="1">
            <a:off x="457200" y="4522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PLANS</a:t>
            </a:r>
            <a:endParaRPr/>
          </a:p>
        </p:txBody>
      </p:sp>
      <p:sp>
        <p:nvSpPr>
          <p:cNvPr id="1201" name="Google Shape;1201;p124"/>
          <p:cNvSpPr txBox="1">
            <a:spLocks noGrp="1"/>
          </p:cNvSpPr>
          <p:nvPr>
            <p:ph type="subTitle" idx="1"/>
          </p:nvPr>
        </p:nvSpPr>
        <p:spPr>
          <a:xfrm>
            <a:off x="560206" y="2951258"/>
            <a:ext cx="2386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202" name="Google Shape;1202;p124"/>
          <p:cNvSpPr txBox="1">
            <a:spLocks noGrp="1"/>
          </p:cNvSpPr>
          <p:nvPr>
            <p:ph type="subTitle" idx="2"/>
          </p:nvPr>
        </p:nvSpPr>
        <p:spPr>
          <a:xfrm>
            <a:off x="3390622" y="2951265"/>
            <a:ext cx="2380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203" name="Google Shape;1203;p124"/>
          <p:cNvSpPr txBox="1">
            <a:spLocks noGrp="1"/>
          </p:cNvSpPr>
          <p:nvPr>
            <p:ph type="subTitle" idx="3"/>
          </p:nvPr>
        </p:nvSpPr>
        <p:spPr>
          <a:xfrm>
            <a:off x="6232531" y="2953683"/>
            <a:ext cx="236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explain your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or your service</a:t>
            </a:r>
            <a:endParaRPr/>
          </a:p>
        </p:txBody>
      </p:sp>
      <p:sp>
        <p:nvSpPr>
          <p:cNvPr id="1204" name="Google Shape;1204;p124"/>
          <p:cNvSpPr txBox="1">
            <a:spLocks noGrp="1"/>
          </p:cNvSpPr>
          <p:nvPr>
            <p:ph type="subTitle" idx="4"/>
          </p:nvPr>
        </p:nvSpPr>
        <p:spPr>
          <a:xfrm>
            <a:off x="560200" y="3571274"/>
            <a:ext cx="2386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</a:t>
            </a:r>
            <a:endParaRPr/>
          </a:p>
        </p:txBody>
      </p:sp>
      <p:sp>
        <p:nvSpPr>
          <p:cNvPr id="1205" name="Google Shape;1205;p124"/>
          <p:cNvSpPr txBox="1">
            <a:spLocks noGrp="1"/>
          </p:cNvSpPr>
          <p:nvPr>
            <p:ph type="subTitle" idx="5"/>
          </p:nvPr>
        </p:nvSpPr>
        <p:spPr>
          <a:xfrm>
            <a:off x="3404151" y="3571274"/>
            <a:ext cx="2353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</a:t>
            </a:r>
            <a:endParaRPr/>
          </a:p>
        </p:txBody>
      </p:sp>
      <p:sp>
        <p:nvSpPr>
          <p:cNvPr id="1206" name="Google Shape;1206;p124"/>
          <p:cNvSpPr txBox="1">
            <a:spLocks noGrp="1"/>
          </p:cNvSpPr>
          <p:nvPr>
            <p:ph type="subTitle" idx="6"/>
          </p:nvPr>
        </p:nvSpPr>
        <p:spPr>
          <a:xfrm>
            <a:off x="6232531" y="3561605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</a:t>
            </a:r>
            <a:endParaRPr/>
          </a:p>
        </p:txBody>
      </p:sp>
      <p:sp>
        <p:nvSpPr>
          <p:cNvPr id="1207" name="Google Shape;1207;p124"/>
          <p:cNvSpPr txBox="1">
            <a:spLocks noGrp="1"/>
          </p:cNvSpPr>
          <p:nvPr>
            <p:ph type="subTitle" idx="7"/>
          </p:nvPr>
        </p:nvSpPr>
        <p:spPr>
          <a:xfrm>
            <a:off x="540000" y="2580087"/>
            <a:ext cx="2386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1208" name="Google Shape;1208;p124"/>
          <p:cNvSpPr txBox="1">
            <a:spLocks noGrp="1"/>
          </p:cNvSpPr>
          <p:nvPr>
            <p:ph type="subTitle" idx="8"/>
          </p:nvPr>
        </p:nvSpPr>
        <p:spPr>
          <a:xfrm>
            <a:off x="3384649" y="2580087"/>
            <a:ext cx="2353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1209" name="Google Shape;1209;p124"/>
          <p:cNvSpPr txBox="1">
            <a:spLocks noGrp="1"/>
          </p:cNvSpPr>
          <p:nvPr>
            <p:ph type="subTitle" idx="9"/>
          </p:nvPr>
        </p:nvSpPr>
        <p:spPr>
          <a:xfrm>
            <a:off x="6212900" y="2583512"/>
            <a:ext cx="236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25"/>
          <p:cNvPicPr preferRelativeResize="0"/>
          <p:nvPr/>
        </p:nvPicPr>
        <p:blipFill rotWithShape="1">
          <a:blip r:embed="rId3">
            <a:alphaModFix/>
          </a:blip>
          <a:srcRect l="18451" r="10851"/>
          <a:stretch/>
        </p:blipFill>
        <p:spPr>
          <a:xfrm>
            <a:off x="2570559" y="832800"/>
            <a:ext cx="4010704" cy="378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25"/>
          <p:cNvPicPr preferRelativeResize="0"/>
          <p:nvPr/>
        </p:nvPicPr>
        <p:blipFill rotWithShape="1">
          <a:blip r:embed="rId4">
            <a:alphaModFix/>
          </a:blip>
          <a:srcRect l="17561" t="-11670" r="18671" b="-15458"/>
          <a:stretch/>
        </p:blipFill>
        <p:spPr>
          <a:xfrm rot="-5400000">
            <a:off x="3278976" y="1007010"/>
            <a:ext cx="2493000" cy="3307200"/>
          </a:xfrm>
          <a:prstGeom prst="roundRect">
            <a:avLst>
              <a:gd name="adj" fmla="val 4617"/>
            </a:avLst>
          </a:prstGeom>
          <a:noFill/>
          <a:ln>
            <a:noFill/>
          </a:ln>
        </p:spPr>
      </p:pic>
      <p:sp>
        <p:nvSpPr>
          <p:cNvPr id="1216" name="Google Shape;1216;p12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17" name="Google Shape;1217;p125"/>
          <p:cNvSpPr txBox="1"/>
          <p:nvPr/>
        </p:nvSpPr>
        <p:spPr>
          <a:xfrm>
            <a:off x="3046351" y="4173250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223" name="Google Shape;1223;p126"/>
          <p:cNvPicPr preferRelativeResize="0"/>
          <p:nvPr/>
        </p:nvPicPr>
        <p:blipFill rotWithShape="1">
          <a:blip r:embed="rId3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6"/>
          <p:cNvPicPr preferRelativeResize="0"/>
          <p:nvPr/>
        </p:nvPicPr>
        <p:blipFill rotWithShape="1">
          <a:blip r:embed="rId4">
            <a:alphaModFix/>
          </a:blip>
          <a:srcRect l="19215" r="48127"/>
          <a:stretch/>
        </p:blipFill>
        <p:spPr>
          <a:xfrm>
            <a:off x="3923050" y="1433250"/>
            <a:ext cx="1300200" cy="2649000"/>
          </a:xfrm>
          <a:prstGeom prst="roundRect">
            <a:avLst>
              <a:gd name="adj" fmla="val 8492"/>
            </a:avLst>
          </a:prstGeom>
          <a:noFill/>
          <a:ln>
            <a:noFill/>
          </a:ln>
        </p:spPr>
      </p:pic>
      <p:sp>
        <p:nvSpPr>
          <p:cNvPr id="1225" name="Google Shape;1225;p126"/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32" name="Google Shape;1232;p127"/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 Images reveal large amounts of data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33" name="Google Shape;1233;p127"/>
          <p:cNvPicPr preferRelativeResize="0"/>
          <p:nvPr/>
        </p:nvPicPr>
        <p:blipFill rotWithShape="1">
          <a:blip r:embed="rId4">
            <a:alphaModFix/>
          </a:blip>
          <a:srcRect r="-431" b="14537"/>
          <a:stretch/>
        </p:blipFill>
        <p:spPr>
          <a:xfrm>
            <a:off x="2960688" y="1404125"/>
            <a:ext cx="3156300" cy="1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8"/>
          <p:cNvSpPr/>
          <p:nvPr/>
        </p:nvSpPr>
        <p:spPr>
          <a:xfrm>
            <a:off x="6603225" y="3630050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p128"/>
          <p:cNvSpPr/>
          <p:nvPr/>
        </p:nvSpPr>
        <p:spPr>
          <a:xfrm>
            <a:off x="6603225" y="2648277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0" name="Google Shape;1240;p128"/>
          <p:cNvSpPr/>
          <p:nvPr/>
        </p:nvSpPr>
        <p:spPr>
          <a:xfrm>
            <a:off x="4439025" y="2648277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1" name="Google Shape;1241;p128"/>
          <p:cNvSpPr/>
          <p:nvPr/>
        </p:nvSpPr>
        <p:spPr>
          <a:xfrm>
            <a:off x="4439025" y="3630050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2" name="Google Shape;1242;p128"/>
          <p:cNvSpPr/>
          <p:nvPr/>
        </p:nvSpPr>
        <p:spPr>
          <a:xfrm>
            <a:off x="5520176" y="1673714"/>
            <a:ext cx="2058600" cy="9027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3" name="Google Shape;1243;p128"/>
          <p:cNvSpPr txBox="1">
            <a:spLocks noGrp="1"/>
          </p:cNvSpPr>
          <p:nvPr>
            <p:ph type="title" idx="4294967295"/>
          </p:nvPr>
        </p:nvSpPr>
        <p:spPr>
          <a:xfrm>
            <a:off x="4521200" y="3550705"/>
            <a:ext cx="1894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2,200</a:t>
            </a:r>
            <a:endParaRPr sz="3500"/>
          </a:p>
        </p:txBody>
      </p:sp>
      <p:sp>
        <p:nvSpPr>
          <p:cNvPr id="1244" name="Google Shape;1244;p128"/>
          <p:cNvSpPr txBox="1">
            <a:spLocks noGrp="1"/>
          </p:cNvSpPr>
          <p:nvPr>
            <p:ph type="title" idx="4294967295"/>
          </p:nvPr>
        </p:nvSpPr>
        <p:spPr>
          <a:xfrm>
            <a:off x="6714375" y="3550705"/>
            <a:ext cx="1836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15</a:t>
            </a:r>
            <a:endParaRPr sz="3600"/>
          </a:p>
        </p:txBody>
      </p:sp>
      <p:sp>
        <p:nvSpPr>
          <p:cNvPr id="1245" name="Google Shape;1245;p128"/>
          <p:cNvSpPr txBox="1">
            <a:spLocks noGrp="1"/>
          </p:cNvSpPr>
          <p:nvPr>
            <p:ph type="subTitle" idx="4294967295"/>
          </p:nvPr>
        </p:nvSpPr>
        <p:spPr>
          <a:xfrm>
            <a:off x="4515032" y="412045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Daily number of users</a:t>
            </a:r>
            <a:endParaRPr sz="1400"/>
          </a:p>
        </p:txBody>
      </p:sp>
      <p:sp>
        <p:nvSpPr>
          <p:cNvPr id="1246" name="Google Shape;1246;p128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1247" name="Google Shape;1247;p128"/>
          <p:cNvSpPr txBox="1">
            <a:spLocks noGrp="1"/>
          </p:cNvSpPr>
          <p:nvPr>
            <p:ph type="subTitle" idx="4294967295"/>
          </p:nvPr>
        </p:nvSpPr>
        <p:spPr>
          <a:xfrm>
            <a:off x="4515032" y="313073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Average user savings</a:t>
            </a:r>
            <a:endParaRPr sz="1400"/>
          </a:p>
        </p:txBody>
      </p:sp>
      <p:sp>
        <p:nvSpPr>
          <p:cNvPr id="1248" name="Google Shape;1248;p128"/>
          <p:cNvSpPr txBox="1">
            <a:spLocks noGrp="1"/>
          </p:cNvSpPr>
          <p:nvPr>
            <p:ph type="title" idx="4294967295"/>
          </p:nvPr>
        </p:nvSpPr>
        <p:spPr>
          <a:xfrm>
            <a:off x="6699332" y="2568930"/>
            <a:ext cx="1866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12,000</a:t>
            </a:r>
            <a:endParaRPr sz="3600"/>
          </a:p>
        </p:txBody>
      </p:sp>
      <p:sp>
        <p:nvSpPr>
          <p:cNvPr id="1249" name="Google Shape;1249;p128"/>
          <p:cNvSpPr txBox="1">
            <a:spLocks noGrp="1"/>
          </p:cNvSpPr>
          <p:nvPr>
            <p:ph type="subTitle" idx="4294967295"/>
          </p:nvPr>
        </p:nvSpPr>
        <p:spPr>
          <a:xfrm>
            <a:off x="5596184" y="216412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Revenue in 2017-2018</a:t>
            </a:r>
            <a:endParaRPr sz="1400"/>
          </a:p>
        </p:txBody>
      </p:sp>
      <p:sp>
        <p:nvSpPr>
          <p:cNvPr id="1250" name="Google Shape;1250;p128"/>
          <p:cNvSpPr txBox="1">
            <a:spLocks noGrp="1"/>
          </p:cNvSpPr>
          <p:nvPr>
            <p:ph type="title" idx="4294967295"/>
          </p:nvPr>
        </p:nvSpPr>
        <p:spPr>
          <a:xfrm>
            <a:off x="5616284" y="1594380"/>
            <a:ext cx="18663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</a:t>
            </a:r>
            <a:r>
              <a:rPr lang="en" sz="3600">
                <a:solidFill>
                  <a:schemeClr val="lt1"/>
                </a:solidFill>
              </a:rPr>
              <a:t>150,000</a:t>
            </a:r>
            <a:endParaRPr sz="3600"/>
          </a:p>
        </p:txBody>
      </p:sp>
      <p:sp>
        <p:nvSpPr>
          <p:cNvPr id="1251" name="Google Shape;1251;p128"/>
          <p:cNvSpPr txBox="1">
            <a:spLocks noGrp="1"/>
          </p:cNvSpPr>
          <p:nvPr>
            <p:ph type="subTitle" idx="4294967295"/>
          </p:nvPr>
        </p:nvSpPr>
        <p:spPr>
          <a:xfrm>
            <a:off x="6679232" y="313868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Registered businesses</a:t>
            </a:r>
            <a:endParaRPr sz="1400"/>
          </a:p>
        </p:txBody>
      </p:sp>
      <p:sp>
        <p:nvSpPr>
          <p:cNvPr id="1252" name="Google Shape;1252;p128"/>
          <p:cNvSpPr txBox="1">
            <a:spLocks noGrp="1"/>
          </p:cNvSpPr>
          <p:nvPr>
            <p:ph type="title" idx="4294967295"/>
          </p:nvPr>
        </p:nvSpPr>
        <p:spPr>
          <a:xfrm>
            <a:off x="4521325" y="2571508"/>
            <a:ext cx="1894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</a:t>
            </a:r>
            <a:r>
              <a:rPr lang="en" sz="3600">
                <a:solidFill>
                  <a:schemeClr val="lt1"/>
                </a:solidFill>
              </a:rPr>
              <a:t>1,000</a:t>
            </a:r>
            <a:endParaRPr sz="3600"/>
          </a:p>
        </p:txBody>
      </p:sp>
      <p:sp>
        <p:nvSpPr>
          <p:cNvPr id="1253" name="Google Shape;1253;p128"/>
          <p:cNvSpPr txBox="1">
            <a:spLocks noGrp="1"/>
          </p:cNvSpPr>
          <p:nvPr>
            <p:ph type="subTitle" idx="4294967295"/>
          </p:nvPr>
        </p:nvSpPr>
        <p:spPr>
          <a:xfrm>
            <a:off x="6679232" y="412045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Total app downloads</a:t>
            </a:r>
            <a:endParaRPr sz="1400"/>
          </a:p>
        </p:txBody>
      </p:sp>
      <p:sp>
        <p:nvSpPr>
          <p:cNvPr id="1254" name="Google Shape;1254;p128"/>
          <p:cNvSpPr txBox="1"/>
          <p:nvPr/>
        </p:nvSpPr>
        <p:spPr>
          <a:xfrm>
            <a:off x="966950" y="4285689"/>
            <a:ext cx="2816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55" name="Google Shape;1255;p12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0" y="1540510"/>
            <a:ext cx="4006548" cy="20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9"/>
          <p:cNvSpPr txBox="1">
            <a:spLocks noGrp="1"/>
          </p:cNvSpPr>
          <p:nvPr>
            <p:ph type="ctrTitle"/>
          </p:nvPr>
        </p:nvSpPr>
        <p:spPr>
          <a:xfrm flipH="1">
            <a:off x="540000" y="441718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sp>
        <p:nvSpPr>
          <p:cNvPr id="1261" name="Google Shape;1261;p129"/>
          <p:cNvSpPr txBox="1">
            <a:spLocks noGrp="1"/>
          </p:cNvSpPr>
          <p:nvPr>
            <p:ph type="subTitle" idx="4294967295"/>
          </p:nvPr>
        </p:nvSpPr>
        <p:spPr>
          <a:xfrm>
            <a:off x="6755350" y="2029959"/>
            <a:ext cx="19065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Registered businesses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only in the West Coast</a:t>
            </a:r>
            <a:endParaRPr sz="1400"/>
          </a:p>
        </p:txBody>
      </p:sp>
      <p:sp>
        <p:nvSpPr>
          <p:cNvPr id="1262" name="Google Shape;1262;p129"/>
          <p:cNvSpPr txBox="1">
            <a:spLocks noGrp="1"/>
          </p:cNvSpPr>
          <p:nvPr>
            <p:ph type="title" idx="4294967295"/>
          </p:nvPr>
        </p:nvSpPr>
        <p:spPr>
          <a:xfrm>
            <a:off x="591789" y="1506110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$150,000</a:t>
            </a:r>
            <a:endParaRPr sz="3600"/>
          </a:p>
        </p:txBody>
      </p:sp>
      <p:sp>
        <p:nvSpPr>
          <p:cNvPr id="1263" name="Google Shape;1263;p129"/>
          <p:cNvSpPr txBox="1">
            <a:spLocks noGrp="1"/>
          </p:cNvSpPr>
          <p:nvPr>
            <p:ph type="subTitle" idx="4294967295"/>
          </p:nvPr>
        </p:nvSpPr>
        <p:spPr>
          <a:xfrm>
            <a:off x="484992" y="2044317"/>
            <a:ext cx="19065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Gross revenue for download concept</a:t>
            </a:r>
            <a:endParaRPr sz="1400"/>
          </a:p>
        </p:txBody>
      </p:sp>
      <p:sp>
        <p:nvSpPr>
          <p:cNvPr id="1264" name="Google Shape;1264;p129"/>
          <p:cNvSpPr txBox="1">
            <a:spLocks noGrp="1"/>
          </p:cNvSpPr>
          <p:nvPr>
            <p:ph type="title" idx="4294967295"/>
          </p:nvPr>
        </p:nvSpPr>
        <p:spPr>
          <a:xfrm>
            <a:off x="6862154" y="2719899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12,000</a:t>
            </a:r>
            <a:endParaRPr sz="3600"/>
          </a:p>
        </p:txBody>
      </p:sp>
      <p:sp>
        <p:nvSpPr>
          <p:cNvPr id="1265" name="Google Shape;1265;p129"/>
          <p:cNvSpPr txBox="1">
            <a:spLocks noGrp="1"/>
          </p:cNvSpPr>
          <p:nvPr>
            <p:ph type="subTitle" idx="4294967295"/>
          </p:nvPr>
        </p:nvSpPr>
        <p:spPr>
          <a:xfrm>
            <a:off x="6755352" y="3268622"/>
            <a:ext cx="19065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Total app downloads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 just one week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66" name="Google Shape;1266;p129"/>
          <p:cNvSpPr txBox="1">
            <a:spLocks noGrp="1"/>
          </p:cNvSpPr>
          <p:nvPr>
            <p:ph type="title" idx="4294967295"/>
          </p:nvPr>
        </p:nvSpPr>
        <p:spPr>
          <a:xfrm>
            <a:off x="6862150" y="1504844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2,200</a:t>
            </a:r>
            <a:endParaRPr sz="3600"/>
          </a:p>
        </p:txBody>
      </p:sp>
      <p:sp>
        <p:nvSpPr>
          <p:cNvPr id="1267" name="Google Shape;1267;p129"/>
          <p:cNvSpPr txBox="1">
            <a:spLocks noGrp="1"/>
          </p:cNvSpPr>
          <p:nvPr>
            <p:ph type="title" idx="4294967295"/>
          </p:nvPr>
        </p:nvSpPr>
        <p:spPr>
          <a:xfrm>
            <a:off x="591795" y="2732531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140,000</a:t>
            </a:r>
            <a:endParaRPr sz="3600"/>
          </a:p>
        </p:txBody>
      </p:sp>
      <p:sp>
        <p:nvSpPr>
          <p:cNvPr id="1268" name="Google Shape;1268;p129"/>
          <p:cNvSpPr txBox="1">
            <a:spLocks noGrp="1"/>
          </p:cNvSpPr>
          <p:nvPr>
            <p:ph type="subTitle" idx="4294967295"/>
          </p:nvPr>
        </p:nvSpPr>
        <p:spPr>
          <a:xfrm>
            <a:off x="485000" y="3278723"/>
            <a:ext cx="19065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Daily number of users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connected to our app</a:t>
            </a:r>
            <a:endParaRPr sz="1400"/>
          </a:p>
        </p:txBody>
      </p:sp>
      <p:sp>
        <p:nvSpPr>
          <p:cNvPr id="1269" name="Google Shape;1269;p129"/>
          <p:cNvSpPr txBox="1"/>
          <p:nvPr/>
        </p:nvSpPr>
        <p:spPr>
          <a:xfrm>
            <a:off x="2502925" y="3795575"/>
            <a:ext cx="41178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here, replacing this one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70" name="Google Shape;1270;p12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000" y="1454825"/>
            <a:ext cx="4390001" cy="23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0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STUDY</a:t>
            </a:r>
            <a:endParaRPr/>
          </a:p>
        </p:txBody>
      </p:sp>
      <p:grpSp>
        <p:nvGrpSpPr>
          <p:cNvPr id="1276" name="Google Shape;1276;p130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1277" name="Google Shape;1277;p130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0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9" name="Google Shape;1279;p130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0" name="Google Shape;1280;p130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281" name="Google Shape;1281;p130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1282" name="Google Shape;1282;p130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0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4" name="Google Shape;1284;p130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5" name="Google Shape;1285;p130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1286" name="Google Shape;1286;p130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30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30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30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30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30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2" name="Google Shape;1292;p130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1293" name="Google Shape;1293;p130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0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5" name="Google Shape;1295;p130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6" name="Google Shape;1296;p130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1297" name="Google Shape;1297;p130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30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9" name="Google Shape;1299;p130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1300" name="Google Shape;1300;p130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</a:t>
            </a:r>
            <a:endParaRPr sz="15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01" name="Google Shape;1301;p130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 sz="15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02" name="Google Shape;1302;p130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303" name="Google Shape;1303;p130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30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31"/>
          <p:cNvSpPr txBox="1">
            <a:spLocks noGrp="1"/>
          </p:cNvSpPr>
          <p:nvPr>
            <p:ph type="ctrTitle"/>
          </p:nvPr>
        </p:nvSpPr>
        <p:spPr>
          <a:xfrm flipH="1">
            <a:off x="457200" y="43704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31"/>
          <p:cNvSpPr/>
          <p:nvPr/>
        </p:nvSpPr>
        <p:spPr>
          <a:xfrm>
            <a:off x="4909908" y="1525478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31"/>
          <p:cNvSpPr/>
          <p:nvPr/>
        </p:nvSpPr>
        <p:spPr>
          <a:xfrm>
            <a:off x="5019636" y="1620438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31"/>
          <p:cNvSpPr/>
          <p:nvPr/>
        </p:nvSpPr>
        <p:spPr>
          <a:xfrm>
            <a:off x="4015427" y="2050554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31"/>
          <p:cNvSpPr/>
          <p:nvPr/>
        </p:nvSpPr>
        <p:spPr>
          <a:xfrm>
            <a:off x="4125155" y="2145515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31"/>
          <p:cNvSpPr/>
          <p:nvPr/>
        </p:nvSpPr>
        <p:spPr>
          <a:xfrm>
            <a:off x="3123388" y="1533462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31"/>
          <p:cNvSpPr/>
          <p:nvPr/>
        </p:nvSpPr>
        <p:spPr>
          <a:xfrm>
            <a:off x="3233115" y="1628423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6" name="Google Shape;1316;p131"/>
          <p:cNvGrpSpPr/>
          <p:nvPr/>
        </p:nvGrpSpPr>
        <p:grpSpPr>
          <a:xfrm>
            <a:off x="3461683" y="1802275"/>
            <a:ext cx="402447" cy="401347"/>
            <a:chOff x="2821450" y="2957850"/>
            <a:chExt cx="259275" cy="258550"/>
          </a:xfrm>
        </p:grpSpPr>
        <p:sp>
          <p:nvSpPr>
            <p:cNvPr id="1317" name="Google Shape;1317;p131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1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1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320" name="Google Shape;1320;p131"/>
          <p:cNvGrpSpPr/>
          <p:nvPr/>
        </p:nvGrpSpPr>
        <p:grpSpPr>
          <a:xfrm>
            <a:off x="4357446" y="2316088"/>
            <a:ext cx="421914" cy="423864"/>
            <a:chOff x="-1333975" y="2365850"/>
            <a:chExt cx="292225" cy="293575"/>
          </a:xfrm>
        </p:grpSpPr>
        <p:sp>
          <p:nvSpPr>
            <p:cNvPr id="1321" name="Google Shape;1321;p131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1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1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1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1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1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1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1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131"/>
          <p:cNvGrpSpPr/>
          <p:nvPr/>
        </p:nvGrpSpPr>
        <p:grpSpPr>
          <a:xfrm>
            <a:off x="5250710" y="1792546"/>
            <a:ext cx="421914" cy="420796"/>
            <a:chOff x="-937025" y="2064750"/>
            <a:chExt cx="292225" cy="291450"/>
          </a:xfrm>
        </p:grpSpPr>
        <p:sp>
          <p:nvSpPr>
            <p:cNvPr id="1330" name="Google Shape;1330;p131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1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1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131"/>
          <p:cNvSpPr txBox="1">
            <a:spLocks noGrp="1"/>
          </p:cNvSpPr>
          <p:nvPr>
            <p:ph type="subTitle" idx="1"/>
          </p:nvPr>
        </p:nvSpPr>
        <p:spPr>
          <a:xfrm>
            <a:off x="672350" y="1887930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334" name="Google Shape;1334;p131"/>
          <p:cNvSpPr txBox="1">
            <a:spLocks noGrp="1"/>
          </p:cNvSpPr>
          <p:nvPr>
            <p:ph type="subTitle" idx="2"/>
          </p:nvPr>
        </p:nvSpPr>
        <p:spPr>
          <a:xfrm>
            <a:off x="3580500" y="3409864"/>
            <a:ext cx="19566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335" name="Google Shape;1335;p131"/>
          <p:cNvSpPr txBox="1">
            <a:spLocks noGrp="1"/>
          </p:cNvSpPr>
          <p:nvPr>
            <p:ph type="subTitle" idx="3"/>
          </p:nvPr>
        </p:nvSpPr>
        <p:spPr>
          <a:xfrm>
            <a:off x="6515100" y="1895625"/>
            <a:ext cx="1934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36" name="Google Shape;1336;p131"/>
          <p:cNvSpPr txBox="1">
            <a:spLocks noGrp="1"/>
          </p:cNvSpPr>
          <p:nvPr>
            <p:ph type="subTitle" idx="4"/>
          </p:nvPr>
        </p:nvSpPr>
        <p:spPr>
          <a:xfrm>
            <a:off x="68345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7" name="Google Shape;1337;p131"/>
          <p:cNvSpPr txBox="1">
            <a:spLocks noGrp="1"/>
          </p:cNvSpPr>
          <p:nvPr>
            <p:ph type="subTitle" idx="5"/>
          </p:nvPr>
        </p:nvSpPr>
        <p:spPr>
          <a:xfrm>
            <a:off x="3591600" y="3070826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338" name="Google Shape;1338;p131"/>
          <p:cNvSpPr txBox="1">
            <a:spLocks noGrp="1"/>
          </p:cNvSpPr>
          <p:nvPr>
            <p:ph type="subTitle" idx="6"/>
          </p:nvPr>
        </p:nvSpPr>
        <p:spPr>
          <a:xfrm>
            <a:off x="6515100" y="1561974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2"/>
          <p:cNvSpPr txBox="1">
            <a:spLocks noGrp="1"/>
          </p:cNvSpPr>
          <p:nvPr>
            <p:ph type="ctrTitle"/>
          </p:nvPr>
        </p:nvSpPr>
        <p:spPr>
          <a:xfrm flipH="1">
            <a:off x="457200" y="437050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cxnSp>
        <p:nvCxnSpPr>
          <p:cNvPr id="1344" name="Google Shape;1344;p132"/>
          <p:cNvCxnSpPr/>
          <p:nvPr/>
        </p:nvCxnSpPr>
        <p:spPr>
          <a:xfrm>
            <a:off x="4086650" y="3051838"/>
            <a:ext cx="97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5" name="Google Shape;1345;p132"/>
          <p:cNvGrpSpPr/>
          <p:nvPr/>
        </p:nvGrpSpPr>
        <p:grpSpPr>
          <a:xfrm>
            <a:off x="4403837" y="2184714"/>
            <a:ext cx="336332" cy="334667"/>
            <a:chOff x="-55225575" y="1903275"/>
            <a:chExt cx="318225" cy="316650"/>
          </a:xfrm>
        </p:grpSpPr>
        <p:sp>
          <p:nvSpPr>
            <p:cNvPr id="1346" name="Google Shape;1346;p132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2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2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2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2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132"/>
          <p:cNvCxnSpPr/>
          <p:nvPr/>
        </p:nvCxnSpPr>
        <p:spPr>
          <a:xfrm>
            <a:off x="6265300" y="2550480"/>
            <a:ext cx="97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2" name="Google Shape;1352;p132"/>
          <p:cNvGrpSpPr/>
          <p:nvPr/>
        </p:nvGrpSpPr>
        <p:grpSpPr>
          <a:xfrm>
            <a:off x="6602782" y="1687340"/>
            <a:ext cx="295536" cy="334667"/>
            <a:chOff x="-57950750" y="2296300"/>
            <a:chExt cx="279625" cy="316650"/>
          </a:xfrm>
        </p:grpSpPr>
        <p:sp>
          <p:nvSpPr>
            <p:cNvPr id="1353" name="Google Shape;1353;p132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2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2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2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7" name="Google Shape;1357;p132"/>
          <p:cNvCxnSpPr/>
          <p:nvPr/>
        </p:nvCxnSpPr>
        <p:spPr>
          <a:xfrm>
            <a:off x="1908200" y="2550480"/>
            <a:ext cx="97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8" name="Google Shape;1358;p132"/>
          <p:cNvGrpSpPr/>
          <p:nvPr/>
        </p:nvGrpSpPr>
        <p:grpSpPr>
          <a:xfrm>
            <a:off x="2224861" y="1686510"/>
            <a:ext cx="337178" cy="336332"/>
            <a:chOff x="-57578225" y="1904075"/>
            <a:chExt cx="319025" cy="318225"/>
          </a:xfrm>
        </p:grpSpPr>
        <p:sp>
          <p:nvSpPr>
            <p:cNvPr id="1359" name="Google Shape;1359;p132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2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2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2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132"/>
          <p:cNvSpPr txBox="1">
            <a:spLocks noGrp="1"/>
          </p:cNvSpPr>
          <p:nvPr>
            <p:ph type="subTitle" idx="1"/>
          </p:nvPr>
        </p:nvSpPr>
        <p:spPr>
          <a:xfrm>
            <a:off x="1700600" y="2921393"/>
            <a:ext cx="13953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“It’s the biggest planet in the Solar System”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64" name="Google Shape;1364;p132"/>
          <p:cNvSpPr txBox="1">
            <a:spLocks noGrp="1"/>
          </p:cNvSpPr>
          <p:nvPr>
            <p:ph type="subTitle" idx="2"/>
          </p:nvPr>
        </p:nvSpPr>
        <p:spPr>
          <a:xfrm>
            <a:off x="1553500" y="2529762"/>
            <a:ext cx="164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JAMES, 21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32"/>
          <p:cNvSpPr txBox="1">
            <a:spLocks noGrp="1"/>
          </p:cNvSpPr>
          <p:nvPr>
            <p:ph type="subTitle" idx="3"/>
          </p:nvPr>
        </p:nvSpPr>
        <p:spPr>
          <a:xfrm>
            <a:off x="1691000" y="2027255"/>
            <a:ext cx="13953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1</a:t>
            </a:r>
            <a:endParaRPr/>
          </a:p>
        </p:txBody>
      </p:sp>
      <p:sp>
        <p:nvSpPr>
          <p:cNvPr id="1366" name="Google Shape;1366;p132"/>
          <p:cNvSpPr txBox="1">
            <a:spLocks noGrp="1"/>
          </p:cNvSpPr>
          <p:nvPr>
            <p:ph type="subTitle" idx="4"/>
          </p:nvPr>
        </p:nvSpPr>
        <p:spPr>
          <a:xfrm>
            <a:off x="5929000" y="2926550"/>
            <a:ext cx="1643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367" name="Google Shape;1367;p132"/>
          <p:cNvSpPr txBox="1">
            <a:spLocks noGrp="1"/>
          </p:cNvSpPr>
          <p:nvPr>
            <p:ph type="subTitle" idx="5"/>
          </p:nvPr>
        </p:nvSpPr>
        <p:spPr>
          <a:xfrm>
            <a:off x="5905750" y="2518950"/>
            <a:ext cx="16896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PATTERSON, 33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32"/>
          <p:cNvSpPr txBox="1">
            <a:spLocks noGrp="1"/>
          </p:cNvSpPr>
          <p:nvPr>
            <p:ph type="subTitle" idx="6"/>
          </p:nvPr>
        </p:nvSpPr>
        <p:spPr>
          <a:xfrm>
            <a:off x="6001300" y="2032688"/>
            <a:ext cx="149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3</a:t>
            </a:r>
            <a:endParaRPr/>
          </a:p>
        </p:txBody>
      </p:sp>
      <p:sp>
        <p:nvSpPr>
          <p:cNvPr id="1369" name="Google Shape;1369;p132"/>
          <p:cNvSpPr txBox="1">
            <a:spLocks noGrp="1"/>
          </p:cNvSpPr>
          <p:nvPr>
            <p:ph type="subTitle" idx="7"/>
          </p:nvPr>
        </p:nvSpPr>
        <p:spPr>
          <a:xfrm>
            <a:off x="3768500" y="3407943"/>
            <a:ext cx="1606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“Jupiter is the biggest planet in the Solar System”</a:t>
            </a:r>
            <a:endParaRPr/>
          </a:p>
        </p:txBody>
      </p:sp>
      <p:sp>
        <p:nvSpPr>
          <p:cNvPr id="1370" name="Google Shape;1370;p132"/>
          <p:cNvSpPr txBox="1">
            <a:spLocks noGrp="1"/>
          </p:cNvSpPr>
          <p:nvPr>
            <p:ph type="subTitle" idx="8"/>
          </p:nvPr>
        </p:nvSpPr>
        <p:spPr>
          <a:xfrm>
            <a:off x="3604790" y="3039918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JENNA DOE, 52</a:t>
            </a:r>
            <a:endParaRPr/>
          </a:p>
        </p:txBody>
      </p:sp>
      <p:sp>
        <p:nvSpPr>
          <p:cNvPr id="1371" name="Google Shape;1371;p132"/>
          <p:cNvSpPr txBox="1">
            <a:spLocks noGrp="1"/>
          </p:cNvSpPr>
          <p:nvPr>
            <p:ph type="subTitle" idx="9"/>
          </p:nvPr>
        </p:nvSpPr>
        <p:spPr>
          <a:xfrm>
            <a:off x="3604790" y="2529480"/>
            <a:ext cx="1934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797" name="Google Shape;797;p97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&amp; COMPETITION</a:t>
            </a:r>
            <a:endParaRPr/>
          </a:p>
        </p:txBody>
      </p:sp>
      <p:sp>
        <p:nvSpPr>
          <p:cNvPr id="799" name="Google Shape;799;p97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801" name="Google Shape;801;p97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803" name="Google Shape;803;p97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6" name="Google Shape;1376;p133"/>
          <p:cNvCxnSpPr/>
          <p:nvPr/>
        </p:nvCxnSpPr>
        <p:spPr>
          <a:xfrm>
            <a:off x="1428050" y="3407377"/>
            <a:ext cx="1250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133"/>
          <p:cNvCxnSpPr/>
          <p:nvPr/>
        </p:nvCxnSpPr>
        <p:spPr>
          <a:xfrm>
            <a:off x="6589500" y="3409708"/>
            <a:ext cx="97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133"/>
          <p:cNvCxnSpPr/>
          <p:nvPr/>
        </p:nvCxnSpPr>
        <p:spPr>
          <a:xfrm>
            <a:off x="4147600" y="3405845"/>
            <a:ext cx="97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79" name="Google Shape;1379;p133"/>
          <p:cNvPicPr preferRelativeResize="0"/>
          <p:nvPr/>
        </p:nvPicPr>
        <p:blipFill rotWithShape="1">
          <a:blip r:embed="rId3">
            <a:alphaModFix/>
          </a:blip>
          <a:srcRect l="20013" r="13408"/>
          <a:stretch/>
        </p:blipFill>
        <p:spPr>
          <a:xfrm>
            <a:off x="1244000" y="1591639"/>
            <a:ext cx="1618800" cy="1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33"/>
          <p:cNvPicPr preferRelativeResize="0"/>
          <p:nvPr/>
        </p:nvPicPr>
        <p:blipFill rotWithShape="1">
          <a:blip r:embed="rId4">
            <a:alphaModFix/>
          </a:blip>
          <a:srcRect l="21949" r="21955"/>
          <a:stretch/>
        </p:blipFill>
        <p:spPr>
          <a:xfrm>
            <a:off x="3823450" y="1579539"/>
            <a:ext cx="1618800" cy="1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33"/>
          <p:cNvPicPr preferRelativeResize="0"/>
          <p:nvPr/>
        </p:nvPicPr>
        <p:blipFill rotWithShape="1">
          <a:blip r:embed="rId5">
            <a:alphaModFix/>
          </a:blip>
          <a:srcRect l="21949" r="21955"/>
          <a:stretch/>
        </p:blipFill>
        <p:spPr>
          <a:xfrm>
            <a:off x="6265350" y="1581827"/>
            <a:ext cx="1618800" cy="16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33"/>
          <p:cNvSpPr txBox="1">
            <a:spLocks noGrp="1"/>
          </p:cNvSpPr>
          <p:nvPr>
            <p:ph type="subTitle" idx="1"/>
          </p:nvPr>
        </p:nvSpPr>
        <p:spPr>
          <a:xfrm>
            <a:off x="974900" y="3744804"/>
            <a:ext cx="215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“It’s the biggest planet in the Solar System”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133"/>
          <p:cNvSpPr txBox="1">
            <a:spLocks noGrp="1"/>
          </p:cNvSpPr>
          <p:nvPr>
            <p:ph type="subTitle" idx="2"/>
          </p:nvPr>
        </p:nvSpPr>
        <p:spPr>
          <a:xfrm>
            <a:off x="3554325" y="37448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“Jupiter is the biggest planet in the Solar System”</a:t>
            </a:r>
            <a:endParaRPr/>
          </a:p>
        </p:txBody>
      </p:sp>
      <p:sp>
        <p:nvSpPr>
          <p:cNvPr id="1384" name="Google Shape;1384;p133"/>
          <p:cNvSpPr txBox="1">
            <a:spLocks noGrp="1"/>
          </p:cNvSpPr>
          <p:nvPr>
            <p:ph type="subTitle" idx="3"/>
          </p:nvPr>
        </p:nvSpPr>
        <p:spPr>
          <a:xfrm>
            <a:off x="6002400" y="3747226"/>
            <a:ext cx="2144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“Venus is the second planet from the Sun”</a:t>
            </a:r>
            <a:endParaRPr/>
          </a:p>
        </p:txBody>
      </p:sp>
      <p:sp>
        <p:nvSpPr>
          <p:cNvPr id="1385" name="Google Shape;1385;p133"/>
          <p:cNvSpPr txBox="1">
            <a:spLocks noGrp="1"/>
          </p:cNvSpPr>
          <p:nvPr>
            <p:ph type="subTitle" idx="4"/>
          </p:nvPr>
        </p:nvSpPr>
        <p:spPr>
          <a:xfrm>
            <a:off x="965900" y="3428412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HELENA JAMES, 21</a:t>
            </a:r>
            <a:endParaRPr/>
          </a:p>
        </p:txBody>
      </p:sp>
      <p:sp>
        <p:nvSpPr>
          <p:cNvPr id="1386" name="Google Shape;1386;p133"/>
          <p:cNvSpPr txBox="1">
            <a:spLocks noGrp="1"/>
          </p:cNvSpPr>
          <p:nvPr>
            <p:ph type="subTitle" idx="5"/>
          </p:nvPr>
        </p:nvSpPr>
        <p:spPr>
          <a:xfrm>
            <a:off x="3566479" y="3439312"/>
            <a:ext cx="2144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DOE, 52</a:t>
            </a:r>
            <a:endParaRPr/>
          </a:p>
        </p:txBody>
      </p:sp>
      <p:sp>
        <p:nvSpPr>
          <p:cNvPr id="1387" name="Google Shape;1387;p133"/>
          <p:cNvSpPr txBox="1">
            <a:spLocks noGrp="1"/>
          </p:cNvSpPr>
          <p:nvPr>
            <p:ph type="subTitle" idx="6"/>
          </p:nvPr>
        </p:nvSpPr>
        <p:spPr>
          <a:xfrm>
            <a:off x="5987250" y="3439300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JOHN PATTERSON, 33</a:t>
            </a:r>
            <a:endParaRPr/>
          </a:p>
        </p:txBody>
      </p:sp>
      <p:sp>
        <p:nvSpPr>
          <p:cNvPr id="1388" name="Google Shape;1388;p133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4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394" name="Google Shape;1394;p134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DOE</a:t>
            </a:r>
            <a:endParaRPr/>
          </a:p>
        </p:txBody>
      </p:sp>
      <p:sp>
        <p:nvSpPr>
          <p:cNvPr id="1395" name="Google Shape;1395;p134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396" name="Google Shape;1396;p134"/>
          <p:cNvSpPr/>
          <p:nvPr/>
        </p:nvSpPr>
        <p:spPr>
          <a:xfrm>
            <a:off x="2101725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34"/>
          <p:cNvSpPr/>
          <p:nvPr/>
        </p:nvSpPr>
        <p:spPr>
          <a:xfrm>
            <a:off x="4779500" y="1486500"/>
            <a:ext cx="2175000" cy="186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34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99" name="Google Shape;1399;p134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 on the screen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400" name="Google Shape;1400;p134"/>
          <p:cNvPicPr preferRelativeResize="0"/>
          <p:nvPr/>
        </p:nvPicPr>
        <p:blipFill rotWithShape="1">
          <a:blip r:embed="rId3">
            <a:alphaModFix/>
          </a:blip>
          <a:srcRect r="32437"/>
          <a:stretch/>
        </p:blipFill>
        <p:spPr>
          <a:xfrm>
            <a:off x="2218013" y="1610924"/>
            <a:ext cx="1942425" cy="16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34"/>
          <p:cNvPicPr preferRelativeResize="0"/>
          <p:nvPr/>
        </p:nvPicPr>
        <p:blipFill rotWithShape="1">
          <a:blip r:embed="rId4">
            <a:alphaModFix/>
          </a:blip>
          <a:srcRect l="10019" r="10019"/>
          <a:stretch/>
        </p:blipFill>
        <p:spPr>
          <a:xfrm>
            <a:off x="4895788" y="1610924"/>
            <a:ext cx="1942423" cy="161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3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407" name="Google Shape;1407;p135"/>
          <p:cNvSpPr txBox="1">
            <a:spLocks noGrp="1"/>
          </p:cNvSpPr>
          <p:nvPr>
            <p:ph type="ctrTitle" idx="2"/>
          </p:nvPr>
        </p:nvSpPr>
        <p:spPr>
          <a:xfrm>
            <a:off x="16904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08" name="Google Shape;1408;p135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09" name="Google Shape;1409;p135"/>
          <p:cNvSpPr txBox="1">
            <a:spLocks noGrp="1"/>
          </p:cNvSpPr>
          <p:nvPr>
            <p:ph type="ctrTitle" idx="3"/>
          </p:nvPr>
        </p:nvSpPr>
        <p:spPr>
          <a:xfrm>
            <a:off x="16904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10" name="Google Shape;1410;p135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11" name="Google Shape;1411;p135"/>
          <p:cNvSpPr txBox="1">
            <a:spLocks noGrp="1"/>
          </p:cNvSpPr>
          <p:nvPr>
            <p:ph type="ctrTitle" idx="5"/>
          </p:nvPr>
        </p:nvSpPr>
        <p:spPr>
          <a:xfrm>
            <a:off x="4824357" y="190042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12" name="Google Shape;1412;p135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13" name="Google Shape;1413;p135"/>
          <p:cNvSpPr txBox="1">
            <a:spLocks noGrp="1"/>
          </p:cNvSpPr>
          <p:nvPr>
            <p:ph type="ctrTitle" idx="7"/>
          </p:nvPr>
        </p:nvSpPr>
        <p:spPr>
          <a:xfrm>
            <a:off x="4824357" y="340500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14" name="Google Shape;1414;p135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grpSp>
        <p:nvGrpSpPr>
          <p:cNvPr id="1415" name="Google Shape;1415;p135"/>
          <p:cNvGrpSpPr/>
          <p:nvPr/>
        </p:nvGrpSpPr>
        <p:grpSpPr>
          <a:xfrm>
            <a:off x="2789876" y="1576250"/>
            <a:ext cx="430341" cy="432332"/>
            <a:chOff x="-12199250" y="2530225"/>
            <a:chExt cx="352075" cy="353675"/>
          </a:xfrm>
        </p:grpSpPr>
        <p:sp>
          <p:nvSpPr>
            <p:cNvPr id="1416" name="Google Shape;1416;p135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5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5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5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135"/>
          <p:cNvGrpSpPr/>
          <p:nvPr/>
        </p:nvGrpSpPr>
        <p:grpSpPr>
          <a:xfrm>
            <a:off x="5950606" y="1633459"/>
            <a:ext cx="376675" cy="375204"/>
            <a:chOff x="-42062025" y="2316000"/>
            <a:chExt cx="319000" cy="317700"/>
          </a:xfrm>
        </p:grpSpPr>
        <p:sp>
          <p:nvSpPr>
            <p:cNvPr id="1421" name="Google Shape;1421;p135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5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135"/>
          <p:cNvGrpSpPr/>
          <p:nvPr/>
        </p:nvGrpSpPr>
        <p:grpSpPr>
          <a:xfrm>
            <a:off x="2825015" y="3150269"/>
            <a:ext cx="360081" cy="360025"/>
            <a:chOff x="5648375" y="1427025"/>
            <a:chExt cx="483200" cy="483125"/>
          </a:xfrm>
        </p:grpSpPr>
        <p:sp>
          <p:nvSpPr>
            <p:cNvPr id="1424" name="Google Shape;1424;p135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25" name="Google Shape;1425;p135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426" name="Google Shape;1426;p135"/>
          <p:cNvGrpSpPr/>
          <p:nvPr/>
        </p:nvGrpSpPr>
        <p:grpSpPr>
          <a:xfrm>
            <a:off x="5947526" y="3128452"/>
            <a:ext cx="382830" cy="386003"/>
            <a:chOff x="-61782550" y="2664925"/>
            <a:chExt cx="316650" cy="319275"/>
          </a:xfrm>
        </p:grpSpPr>
        <p:sp>
          <p:nvSpPr>
            <p:cNvPr id="1427" name="Google Shape;1427;p135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5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5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36"/>
          <p:cNvSpPr txBox="1">
            <a:spLocks noGrp="1"/>
          </p:cNvSpPr>
          <p:nvPr>
            <p:ph type="subTitle" idx="4"/>
          </p:nvPr>
        </p:nvSpPr>
        <p:spPr>
          <a:xfrm>
            <a:off x="2604623" y="28425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35" name="Google Shape;1435;p13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AWARDS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36"/>
          <p:cNvSpPr txBox="1">
            <a:spLocks noGrp="1"/>
          </p:cNvSpPr>
          <p:nvPr>
            <p:ph type="ctrTitle" idx="2"/>
          </p:nvPr>
        </p:nvSpPr>
        <p:spPr>
          <a:xfrm>
            <a:off x="229439" y="23760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37" name="Google Shape;1437;p136"/>
          <p:cNvSpPr txBox="1">
            <a:spLocks noGrp="1"/>
          </p:cNvSpPr>
          <p:nvPr>
            <p:ph type="subTitle" idx="1"/>
          </p:nvPr>
        </p:nvSpPr>
        <p:spPr>
          <a:xfrm>
            <a:off x="590789" y="2837472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38" name="Google Shape;1438;p136"/>
          <p:cNvSpPr txBox="1">
            <a:spLocks noGrp="1"/>
          </p:cNvSpPr>
          <p:nvPr>
            <p:ph type="ctrTitle" idx="3"/>
          </p:nvPr>
        </p:nvSpPr>
        <p:spPr>
          <a:xfrm>
            <a:off x="2243273" y="238110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39" name="Google Shape;1439;p136"/>
          <p:cNvSpPr txBox="1">
            <a:spLocks noGrp="1"/>
          </p:cNvSpPr>
          <p:nvPr>
            <p:ph type="ctrTitle" idx="5"/>
          </p:nvPr>
        </p:nvSpPr>
        <p:spPr>
          <a:xfrm>
            <a:off x="4285903" y="23865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40" name="Google Shape;1440;p136"/>
          <p:cNvSpPr txBox="1">
            <a:spLocks noGrp="1"/>
          </p:cNvSpPr>
          <p:nvPr>
            <p:ph type="subTitle" idx="6"/>
          </p:nvPr>
        </p:nvSpPr>
        <p:spPr>
          <a:xfrm>
            <a:off x="4647253" y="28479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41" name="Google Shape;1441;p136"/>
          <p:cNvSpPr txBox="1">
            <a:spLocks noGrp="1"/>
          </p:cNvSpPr>
          <p:nvPr>
            <p:ph type="ctrTitle" idx="7"/>
          </p:nvPr>
        </p:nvSpPr>
        <p:spPr>
          <a:xfrm>
            <a:off x="6290426" y="23916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42" name="Google Shape;1442;p136"/>
          <p:cNvSpPr txBox="1">
            <a:spLocks noGrp="1"/>
          </p:cNvSpPr>
          <p:nvPr>
            <p:ph type="subTitle" idx="8"/>
          </p:nvPr>
        </p:nvSpPr>
        <p:spPr>
          <a:xfrm>
            <a:off x="6651776" y="2853069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grpSp>
        <p:nvGrpSpPr>
          <p:cNvPr id="1443" name="Google Shape;1443;p136"/>
          <p:cNvGrpSpPr/>
          <p:nvPr/>
        </p:nvGrpSpPr>
        <p:grpSpPr>
          <a:xfrm>
            <a:off x="1373909" y="1932806"/>
            <a:ext cx="340221" cy="340168"/>
            <a:chOff x="5648375" y="1427025"/>
            <a:chExt cx="483200" cy="483125"/>
          </a:xfrm>
        </p:grpSpPr>
        <p:sp>
          <p:nvSpPr>
            <p:cNvPr id="1444" name="Google Shape;1444;p136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5" name="Google Shape;1445;p136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6" name="Google Shape;1446;p136"/>
          <p:cNvGrpSpPr/>
          <p:nvPr/>
        </p:nvGrpSpPr>
        <p:grpSpPr>
          <a:xfrm>
            <a:off x="3370069" y="1915862"/>
            <a:ext cx="375591" cy="374060"/>
            <a:chOff x="-42062025" y="2316000"/>
            <a:chExt cx="319000" cy="317700"/>
          </a:xfrm>
        </p:grpSpPr>
        <p:sp>
          <p:nvSpPr>
            <p:cNvPr id="1447" name="Google Shape;1447;p136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6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9" name="Google Shape;1449;p136"/>
          <p:cNvSpPr/>
          <p:nvPr/>
        </p:nvSpPr>
        <p:spPr>
          <a:xfrm>
            <a:off x="5425719" y="1915551"/>
            <a:ext cx="385805" cy="37467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136"/>
          <p:cNvGrpSpPr/>
          <p:nvPr/>
        </p:nvGrpSpPr>
        <p:grpSpPr>
          <a:xfrm>
            <a:off x="7425991" y="1917927"/>
            <a:ext cx="358056" cy="369913"/>
            <a:chOff x="-62148000" y="1930075"/>
            <a:chExt cx="309550" cy="319800"/>
          </a:xfrm>
        </p:grpSpPr>
        <p:sp>
          <p:nvSpPr>
            <p:cNvPr id="1451" name="Google Shape;1451;p13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7"/>
          <p:cNvSpPr/>
          <p:nvPr/>
        </p:nvSpPr>
        <p:spPr>
          <a:xfrm>
            <a:off x="452375" y="2551475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37"/>
          <p:cNvSpPr/>
          <p:nvPr/>
        </p:nvSpPr>
        <p:spPr>
          <a:xfrm>
            <a:off x="6016650" y="1526975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37"/>
          <p:cNvSpPr/>
          <p:nvPr/>
        </p:nvSpPr>
        <p:spPr>
          <a:xfrm>
            <a:off x="6016650" y="2549176"/>
            <a:ext cx="26700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37"/>
          <p:cNvSpPr/>
          <p:nvPr/>
        </p:nvSpPr>
        <p:spPr>
          <a:xfrm>
            <a:off x="452375" y="1477600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37"/>
          <p:cNvSpPr txBox="1">
            <a:spLocks noGrp="1"/>
          </p:cNvSpPr>
          <p:nvPr>
            <p:ph type="title" idx="8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1462" name="Google Shape;1462;p137"/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37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37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</p:txBody>
      </p:sp>
      <p:sp>
        <p:nvSpPr>
          <p:cNvPr id="1465" name="Google Shape;1465;p137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466" name="Google Shape;1466;p137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37"/>
          <p:cNvSpPr txBox="1">
            <a:spLocks noGrp="1"/>
          </p:cNvSpPr>
          <p:nvPr>
            <p:ph type="title" idx="2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1468" name="Google Shape;1468;p137"/>
          <p:cNvSpPr txBox="1">
            <a:spLocks noGrp="1"/>
          </p:cNvSpPr>
          <p:nvPr>
            <p:ph type="title" idx="4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1469" name="Google Shape;1469;p137"/>
          <p:cNvSpPr txBox="1">
            <a:spLocks noGrp="1"/>
          </p:cNvSpPr>
          <p:nvPr>
            <p:ph type="title" idx="6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</a:t>
            </a:r>
            <a:endParaRPr/>
          </a:p>
        </p:txBody>
      </p:sp>
      <p:sp>
        <p:nvSpPr>
          <p:cNvPr id="1470" name="Google Shape;1470;p137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talk about this achievement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1" name="Google Shape;1471;p137"/>
          <p:cNvGrpSpPr/>
          <p:nvPr/>
        </p:nvGrpSpPr>
        <p:grpSpPr>
          <a:xfrm>
            <a:off x="4357264" y="2261828"/>
            <a:ext cx="431014" cy="430947"/>
            <a:chOff x="5648375" y="1427025"/>
            <a:chExt cx="483200" cy="483125"/>
          </a:xfrm>
        </p:grpSpPr>
        <p:sp>
          <p:nvSpPr>
            <p:cNvPr id="1472" name="Google Shape;1472;p137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3" name="Google Shape;1473;p137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38"/>
          <p:cNvSpPr/>
          <p:nvPr/>
        </p:nvSpPr>
        <p:spPr>
          <a:xfrm rot="5400000">
            <a:off x="3402763" y="1319179"/>
            <a:ext cx="2162069" cy="1874055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9" name="Google Shape;1479;p138"/>
          <p:cNvCxnSpPr/>
          <p:nvPr/>
        </p:nvCxnSpPr>
        <p:spPr>
          <a:xfrm>
            <a:off x="5421704" y="1720136"/>
            <a:ext cx="1824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138"/>
          <p:cNvSpPr/>
          <p:nvPr/>
        </p:nvSpPr>
        <p:spPr>
          <a:xfrm rot="5400000">
            <a:off x="2914247" y="3125053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1" name="Google Shape;1481;p138"/>
          <p:cNvCxnSpPr/>
          <p:nvPr/>
        </p:nvCxnSpPr>
        <p:spPr>
          <a:xfrm rot="10800000">
            <a:off x="1208861" y="3416536"/>
            <a:ext cx="18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2" name="Google Shape;1482;p138"/>
          <p:cNvGrpSpPr/>
          <p:nvPr/>
        </p:nvGrpSpPr>
        <p:grpSpPr>
          <a:xfrm>
            <a:off x="4539226" y="3205888"/>
            <a:ext cx="2591207" cy="859508"/>
            <a:chOff x="5704632" y="3221151"/>
            <a:chExt cx="2591207" cy="859508"/>
          </a:xfrm>
        </p:grpSpPr>
        <p:cxnSp>
          <p:nvCxnSpPr>
            <p:cNvPr id="1483" name="Google Shape;1483;p138"/>
            <p:cNvCxnSpPr/>
            <p:nvPr/>
          </p:nvCxnSpPr>
          <p:spPr>
            <a:xfrm>
              <a:off x="6446339" y="3443682"/>
              <a:ext cx="1849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4" name="Google Shape;1484;p138"/>
            <p:cNvSpPr/>
            <p:nvPr/>
          </p:nvSpPr>
          <p:spPr>
            <a:xfrm rot="5400000">
              <a:off x="5647349" y="3278435"/>
              <a:ext cx="859508" cy="744942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138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1486" name="Google Shape;1486;p138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87" name="Google Shape;1487;p138"/>
          <p:cNvSpPr txBox="1">
            <a:spLocks noGrp="1"/>
          </p:cNvSpPr>
          <p:nvPr>
            <p:ph type="title" idx="2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1488" name="Google Shape;1488;p138"/>
          <p:cNvSpPr txBox="1">
            <a:spLocks noGrp="1"/>
          </p:cNvSpPr>
          <p:nvPr>
            <p:ph type="title" idx="3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489" name="Google Shape;1489;p138"/>
          <p:cNvSpPr txBox="1">
            <a:spLocks noGrp="1"/>
          </p:cNvSpPr>
          <p:nvPr>
            <p:ph type="title" idx="4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18%</a:t>
            </a:r>
            <a:endParaRPr/>
          </a:p>
        </p:txBody>
      </p:sp>
      <p:sp>
        <p:nvSpPr>
          <p:cNvPr id="1490" name="Google Shape;1490;p138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91" name="Google Shape;1491;p138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92" name="Google Shape;1492;p138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1493" name="Google Shape;1493;p138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38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of them all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0"/>
          <p:cNvSpPr/>
          <p:nvPr/>
        </p:nvSpPr>
        <p:spPr>
          <a:xfrm>
            <a:off x="4714800" y="1386775"/>
            <a:ext cx="1200300" cy="191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40"/>
          <p:cNvSpPr/>
          <p:nvPr/>
        </p:nvSpPr>
        <p:spPr>
          <a:xfrm>
            <a:off x="1781100" y="1386775"/>
            <a:ext cx="1200300" cy="191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40"/>
          <p:cNvSpPr/>
          <p:nvPr/>
        </p:nvSpPr>
        <p:spPr>
          <a:xfrm>
            <a:off x="3247950" y="1386775"/>
            <a:ext cx="1200300" cy="191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40"/>
          <p:cNvSpPr/>
          <p:nvPr/>
        </p:nvSpPr>
        <p:spPr>
          <a:xfrm>
            <a:off x="6181650" y="1386775"/>
            <a:ext cx="1200300" cy="191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140"/>
          <p:cNvSpPr/>
          <p:nvPr/>
        </p:nvSpPr>
        <p:spPr>
          <a:xfrm>
            <a:off x="1781100" y="1790699"/>
            <a:ext cx="1200300" cy="1509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40"/>
          <p:cNvSpPr/>
          <p:nvPr/>
        </p:nvSpPr>
        <p:spPr>
          <a:xfrm>
            <a:off x="3247950" y="2166301"/>
            <a:ext cx="1200300" cy="113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140"/>
          <p:cNvSpPr/>
          <p:nvPr/>
        </p:nvSpPr>
        <p:spPr>
          <a:xfrm>
            <a:off x="4714800" y="2366700"/>
            <a:ext cx="1200300" cy="93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40"/>
          <p:cNvSpPr/>
          <p:nvPr/>
        </p:nvSpPr>
        <p:spPr>
          <a:xfrm>
            <a:off x="6181650" y="2819250"/>
            <a:ext cx="1200300" cy="4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40"/>
          <p:cNvSpPr txBox="1"/>
          <p:nvPr/>
        </p:nvSpPr>
        <p:spPr>
          <a:xfrm>
            <a:off x="1765650" y="276242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0" name="Google Shape;1530;p140"/>
          <p:cNvSpPr txBox="1"/>
          <p:nvPr/>
        </p:nvSpPr>
        <p:spPr>
          <a:xfrm>
            <a:off x="1765646" y="2498764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75%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1" name="Google Shape;1531;p140"/>
          <p:cNvSpPr txBox="1"/>
          <p:nvPr/>
        </p:nvSpPr>
        <p:spPr>
          <a:xfrm>
            <a:off x="3236100" y="2762428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2" name="Google Shape;1532;p140"/>
          <p:cNvSpPr txBox="1"/>
          <p:nvPr/>
        </p:nvSpPr>
        <p:spPr>
          <a:xfrm>
            <a:off x="3236096" y="2498764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3" name="Google Shape;1533;p140"/>
          <p:cNvSpPr txBox="1"/>
          <p:nvPr/>
        </p:nvSpPr>
        <p:spPr>
          <a:xfrm>
            <a:off x="4699350" y="276890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4" name="Google Shape;1534;p140"/>
          <p:cNvSpPr txBox="1"/>
          <p:nvPr/>
        </p:nvSpPr>
        <p:spPr>
          <a:xfrm>
            <a:off x="4699346" y="2505239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30%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5" name="Google Shape;1535;p140"/>
          <p:cNvSpPr txBox="1"/>
          <p:nvPr/>
        </p:nvSpPr>
        <p:spPr>
          <a:xfrm>
            <a:off x="6166200" y="2768903"/>
            <a:ext cx="123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6" name="Google Shape;1536;p140"/>
          <p:cNvSpPr txBox="1"/>
          <p:nvPr/>
        </p:nvSpPr>
        <p:spPr>
          <a:xfrm>
            <a:off x="6166196" y="2505239"/>
            <a:ext cx="12312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15%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37" name="Google Shape;1537;p140"/>
          <p:cNvSpPr txBox="1"/>
          <p:nvPr/>
        </p:nvSpPr>
        <p:spPr>
          <a:xfrm>
            <a:off x="4730250" y="3334538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furthest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38" name="Google Shape;1538;p140"/>
          <p:cNvSpPr txBox="1"/>
          <p:nvPr/>
        </p:nvSpPr>
        <p:spPr>
          <a:xfrm>
            <a:off x="1765650" y="3322144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</a:t>
            </a: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39" name="Google Shape;1539;p140"/>
          <p:cNvSpPr txBox="1"/>
          <p:nvPr/>
        </p:nvSpPr>
        <p:spPr>
          <a:xfrm>
            <a:off x="3247950" y="3331199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40" name="Google Shape;1540;p140"/>
          <p:cNvSpPr txBox="1"/>
          <p:nvPr/>
        </p:nvSpPr>
        <p:spPr>
          <a:xfrm>
            <a:off x="6181650" y="3337182"/>
            <a:ext cx="1231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one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41" name="Google Shape;1541;p140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SIZE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41"/>
          <p:cNvSpPr/>
          <p:nvPr/>
        </p:nvSpPr>
        <p:spPr>
          <a:xfrm rot="5400000">
            <a:off x="2384609" y="2640300"/>
            <a:ext cx="311100" cy="138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41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548" name="Google Shape;1548;p141"/>
          <p:cNvSpPr txBox="1"/>
          <p:nvPr/>
        </p:nvSpPr>
        <p:spPr>
          <a:xfrm>
            <a:off x="4971878" y="1447000"/>
            <a:ext cx="29235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$50.00 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549" name="Google Shape;1549;p141"/>
          <p:cNvCxnSpPr/>
          <p:nvPr/>
        </p:nvCxnSpPr>
        <p:spPr>
          <a:xfrm>
            <a:off x="6408649" y="3763100"/>
            <a:ext cx="54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0" name="Google Shape;1550;p141"/>
          <p:cNvCxnSpPr/>
          <p:nvPr/>
        </p:nvCxnSpPr>
        <p:spPr>
          <a:xfrm>
            <a:off x="6408649" y="4253950"/>
            <a:ext cx="54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1" name="Google Shape;1551;p141"/>
          <p:cNvCxnSpPr/>
          <p:nvPr/>
        </p:nvCxnSpPr>
        <p:spPr>
          <a:xfrm>
            <a:off x="1122828" y="4364481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41"/>
          <p:cNvCxnSpPr/>
          <p:nvPr/>
        </p:nvCxnSpPr>
        <p:spPr>
          <a:xfrm>
            <a:off x="4971888" y="2414363"/>
            <a:ext cx="2989500" cy="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3" name="Google Shape;1553;p141"/>
          <p:cNvSpPr txBox="1"/>
          <p:nvPr/>
        </p:nvSpPr>
        <p:spPr>
          <a:xfrm>
            <a:off x="1122838" y="2902638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AGE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54" name="Google Shape;1554;p141"/>
          <p:cNvSpPr txBox="1"/>
          <p:nvPr/>
        </p:nvSpPr>
        <p:spPr>
          <a:xfrm>
            <a:off x="4971875" y="2062325"/>
            <a:ext cx="2923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55" name="Google Shape;1555;p141"/>
          <p:cNvSpPr txBox="1"/>
          <p:nvPr/>
        </p:nvSpPr>
        <p:spPr>
          <a:xfrm>
            <a:off x="1121725" y="3191225"/>
            <a:ext cx="70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20-35</a:t>
            </a:r>
            <a:endParaRPr sz="18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56" name="Google Shape;1556;p141"/>
          <p:cNvSpPr txBox="1"/>
          <p:nvPr/>
        </p:nvSpPr>
        <p:spPr>
          <a:xfrm>
            <a:off x="2493182" y="1445530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57" name="Google Shape;1557;p141"/>
          <p:cNvSpPr txBox="1"/>
          <p:nvPr/>
        </p:nvSpPr>
        <p:spPr>
          <a:xfrm>
            <a:off x="1108688" y="1445530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sz="3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558" name="Google Shape;1558;p141"/>
          <p:cNvCxnSpPr/>
          <p:nvPr/>
        </p:nvCxnSpPr>
        <p:spPr>
          <a:xfrm>
            <a:off x="1118995" y="2424300"/>
            <a:ext cx="267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9" name="Google Shape;1559;p141"/>
          <p:cNvGrpSpPr/>
          <p:nvPr/>
        </p:nvGrpSpPr>
        <p:grpSpPr>
          <a:xfrm>
            <a:off x="2030724" y="1530389"/>
            <a:ext cx="295536" cy="334667"/>
            <a:chOff x="-57950750" y="2296300"/>
            <a:chExt cx="279625" cy="316650"/>
          </a:xfrm>
        </p:grpSpPr>
        <p:sp>
          <p:nvSpPr>
            <p:cNvPr id="1560" name="Google Shape;1560;p141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1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1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1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141"/>
          <p:cNvGrpSpPr/>
          <p:nvPr/>
        </p:nvGrpSpPr>
        <p:grpSpPr>
          <a:xfrm>
            <a:off x="3432509" y="1529559"/>
            <a:ext cx="337178" cy="336332"/>
            <a:chOff x="-57578225" y="1904075"/>
            <a:chExt cx="319025" cy="318225"/>
          </a:xfrm>
        </p:grpSpPr>
        <p:sp>
          <p:nvSpPr>
            <p:cNvPr id="1565" name="Google Shape;1565;p141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1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1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1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9" name="Google Shape;1569;p141"/>
          <p:cNvSpPr txBox="1"/>
          <p:nvPr/>
        </p:nvSpPr>
        <p:spPr>
          <a:xfrm>
            <a:off x="1108702" y="2062325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570" name="Google Shape;1570;p141"/>
          <p:cNvGrpSpPr/>
          <p:nvPr/>
        </p:nvGrpSpPr>
        <p:grpSpPr>
          <a:xfrm>
            <a:off x="5257975" y="3653459"/>
            <a:ext cx="3130785" cy="212700"/>
            <a:chOff x="5257975" y="3605834"/>
            <a:chExt cx="3130785" cy="212700"/>
          </a:xfrm>
        </p:grpSpPr>
        <p:sp>
          <p:nvSpPr>
            <p:cNvPr id="1571" name="Google Shape;1571;p141"/>
            <p:cNvSpPr txBox="1"/>
            <p:nvPr/>
          </p:nvSpPr>
          <p:spPr>
            <a:xfrm>
              <a:off x="7112260" y="3605834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WRITING</a:t>
              </a:r>
              <a:endParaRPr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572" name="Google Shape;1572;p141"/>
            <p:cNvSpPr/>
            <p:nvPr/>
          </p:nvSpPr>
          <p:spPr>
            <a:xfrm>
              <a:off x="5438893" y="36267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1"/>
            <p:cNvSpPr/>
            <p:nvPr/>
          </p:nvSpPr>
          <p:spPr>
            <a:xfrm>
              <a:off x="5257975" y="3626793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1"/>
            <p:cNvSpPr/>
            <p:nvPr/>
          </p:nvSpPr>
          <p:spPr>
            <a:xfrm>
              <a:off x="5620168" y="36267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1"/>
            <p:cNvSpPr/>
            <p:nvPr/>
          </p:nvSpPr>
          <p:spPr>
            <a:xfrm>
              <a:off x="5981593" y="36267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1"/>
            <p:cNvSpPr/>
            <p:nvPr/>
          </p:nvSpPr>
          <p:spPr>
            <a:xfrm>
              <a:off x="5800675" y="3626793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1"/>
            <p:cNvSpPr/>
            <p:nvPr/>
          </p:nvSpPr>
          <p:spPr>
            <a:xfrm>
              <a:off x="6162868" y="36267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41"/>
          <p:cNvGrpSpPr/>
          <p:nvPr/>
        </p:nvGrpSpPr>
        <p:grpSpPr>
          <a:xfrm>
            <a:off x="5257975" y="4154100"/>
            <a:ext cx="3106475" cy="212700"/>
            <a:chOff x="5257975" y="4087425"/>
            <a:chExt cx="3106475" cy="212700"/>
          </a:xfrm>
        </p:grpSpPr>
        <p:sp>
          <p:nvSpPr>
            <p:cNvPr id="1579" name="Google Shape;1579;p141"/>
            <p:cNvSpPr txBox="1"/>
            <p:nvPr/>
          </p:nvSpPr>
          <p:spPr>
            <a:xfrm>
              <a:off x="7112250" y="4087425"/>
              <a:ext cx="12522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TRAVELING</a:t>
              </a:r>
              <a:endParaRPr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580" name="Google Shape;1580;p141"/>
            <p:cNvSpPr/>
            <p:nvPr/>
          </p:nvSpPr>
          <p:spPr>
            <a:xfrm>
              <a:off x="5438893" y="41083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1"/>
            <p:cNvSpPr/>
            <p:nvPr/>
          </p:nvSpPr>
          <p:spPr>
            <a:xfrm>
              <a:off x="5257975" y="4108393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1"/>
            <p:cNvSpPr/>
            <p:nvPr/>
          </p:nvSpPr>
          <p:spPr>
            <a:xfrm>
              <a:off x="5620168" y="41083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1"/>
            <p:cNvSpPr/>
            <p:nvPr/>
          </p:nvSpPr>
          <p:spPr>
            <a:xfrm>
              <a:off x="5981593" y="41083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1"/>
            <p:cNvSpPr/>
            <p:nvPr/>
          </p:nvSpPr>
          <p:spPr>
            <a:xfrm>
              <a:off x="5800675" y="4108393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1"/>
            <p:cNvSpPr/>
            <p:nvPr/>
          </p:nvSpPr>
          <p:spPr>
            <a:xfrm>
              <a:off x="6162868" y="4108393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141"/>
          <p:cNvGrpSpPr/>
          <p:nvPr/>
        </p:nvGrpSpPr>
        <p:grpSpPr>
          <a:xfrm>
            <a:off x="5257975" y="3144539"/>
            <a:ext cx="3130785" cy="212700"/>
            <a:chOff x="5257975" y="3144539"/>
            <a:chExt cx="3130785" cy="212700"/>
          </a:xfrm>
        </p:grpSpPr>
        <p:sp>
          <p:nvSpPr>
            <p:cNvPr id="1587" name="Google Shape;1587;p141"/>
            <p:cNvSpPr txBox="1"/>
            <p:nvPr/>
          </p:nvSpPr>
          <p:spPr>
            <a:xfrm>
              <a:off x="7112260" y="3144539"/>
              <a:ext cx="12765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READING</a:t>
              </a:r>
              <a:endParaRPr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cxnSp>
          <p:nvCxnSpPr>
            <p:cNvPr id="1588" name="Google Shape;1588;p141"/>
            <p:cNvCxnSpPr/>
            <p:nvPr/>
          </p:nvCxnSpPr>
          <p:spPr>
            <a:xfrm>
              <a:off x="6408649" y="3250752"/>
              <a:ext cx="543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589" name="Google Shape;1589;p141"/>
            <p:cNvSpPr/>
            <p:nvPr/>
          </p:nvSpPr>
          <p:spPr>
            <a:xfrm>
              <a:off x="5438893" y="3176006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1"/>
            <p:cNvSpPr/>
            <p:nvPr/>
          </p:nvSpPr>
          <p:spPr>
            <a:xfrm>
              <a:off x="5257975" y="3176006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1"/>
            <p:cNvSpPr/>
            <p:nvPr/>
          </p:nvSpPr>
          <p:spPr>
            <a:xfrm>
              <a:off x="5620168" y="3176006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1"/>
            <p:cNvSpPr/>
            <p:nvPr/>
          </p:nvSpPr>
          <p:spPr>
            <a:xfrm>
              <a:off x="5981593" y="3176006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1"/>
            <p:cNvSpPr/>
            <p:nvPr/>
          </p:nvSpPr>
          <p:spPr>
            <a:xfrm>
              <a:off x="5800675" y="3176006"/>
              <a:ext cx="147635" cy="170765"/>
            </a:xfrm>
            <a:custGeom>
              <a:avLst/>
              <a:gdLst/>
              <a:ahLst/>
              <a:cxnLst/>
              <a:rect l="l" t="t" r="r" b="b"/>
              <a:pathLst>
                <a:path w="32182" h="37224" extrusionOk="0">
                  <a:moveTo>
                    <a:pt x="16149" y="1"/>
                  </a:moveTo>
                  <a:lnTo>
                    <a:pt x="1" y="9285"/>
                  </a:lnTo>
                  <a:lnTo>
                    <a:pt x="1" y="27925"/>
                  </a:lnTo>
                  <a:lnTo>
                    <a:pt x="16149" y="37224"/>
                  </a:lnTo>
                  <a:lnTo>
                    <a:pt x="32181" y="27925"/>
                  </a:lnTo>
                  <a:lnTo>
                    <a:pt x="32181" y="9285"/>
                  </a:lnTo>
                  <a:lnTo>
                    <a:pt x="16149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1"/>
            <p:cNvSpPr/>
            <p:nvPr/>
          </p:nvSpPr>
          <p:spPr>
            <a:xfrm>
              <a:off x="6162868" y="3176006"/>
              <a:ext cx="147970" cy="170765"/>
            </a:xfrm>
            <a:custGeom>
              <a:avLst/>
              <a:gdLst/>
              <a:ahLst/>
              <a:cxnLst/>
              <a:rect l="l" t="t" r="r" b="b"/>
              <a:pathLst>
                <a:path w="32255" h="37224" extrusionOk="0">
                  <a:moveTo>
                    <a:pt x="16033" y="1"/>
                  </a:moveTo>
                  <a:lnTo>
                    <a:pt x="0" y="9285"/>
                  </a:lnTo>
                  <a:lnTo>
                    <a:pt x="0" y="27925"/>
                  </a:lnTo>
                  <a:lnTo>
                    <a:pt x="16033" y="37224"/>
                  </a:lnTo>
                  <a:lnTo>
                    <a:pt x="32254" y="27925"/>
                  </a:lnTo>
                  <a:lnTo>
                    <a:pt x="32254" y="9285"/>
                  </a:lnTo>
                  <a:lnTo>
                    <a:pt x="160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5" name="Google Shape;1595;p141"/>
          <p:cNvSpPr txBox="1"/>
          <p:nvPr/>
        </p:nvSpPr>
        <p:spPr>
          <a:xfrm>
            <a:off x="1127725" y="3910950"/>
            <a:ext cx="70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36-55</a:t>
            </a:r>
            <a:endParaRPr sz="18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596" name="Google Shape;1596;p141"/>
          <p:cNvSpPr/>
          <p:nvPr/>
        </p:nvSpPr>
        <p:spPr>
          <a:xfrm rot="5400000">
            <a:off x="1944865" y="3063725"/>
            <a:ext cx="337800" cy="537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141"/>
          <p:cNvSpPr/>
          <p:nvPr/>
        </p:nvSpPr>
        <p:spPr>
          <a:xfrm rot="5400000">
            <a:off x="2385700" y="3368141"/>
            <a:ext cx="311100" cy="138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141"/>
          <p:cNvSpPr/>
          <p:nvPr/>
        </p:nvSpPr>
        <p:spPr>
          <a:xfrm rot="5400000">
            <a:off x="2077800" y="3659725"/>
            <a:ext cx="337800" cy="800700"/>
          </a:xfrm>
          <a:prstGeom prst="rect">
            <a:avLst/>
          </a:pr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141"/>
          <p:cNvSpPr txBox="1"/>
          <p:nvPr/>
        </p:nvSpPr>
        <p:spPr>
          <a:xfrm>
            <a:off x="5216848" y="2900738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INTEREST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00" name="Google Shape;1600;p141"/>
          <p:cNvSpPr txBox="1"/>
          <p:nvPr/>
        </p:nvSpPr>
        <p:spPr>
          <a:xfrm>
            <a:off x="3306000" y="3926725"/>
            <a:ext cx="543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sz="2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01" name="Google Shape;1601;p141"/>
          <p:cNvSpPr txBox="1"/>
          <p:nvPr/>
        </p:nvSpPr>
        <p:spPr>
          <a:xfrm>
            <a:off x="3302650" y="3195925"/>
            <a:ext cx="543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sz="2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4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607" name="Google Shape;1607;p142"/>
          <p:cNvSpPr/>
          <p:nvPr/>
        </p:nvSpPr>
        <p:spPr>
          <a:xfrm>
            <a:off x="485775" y="2855375"/>
            <a:ext cx="3000300" cy="1081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142"/>
          <p:cNvSpPr txBox="1"/>
          <p:nvPr/>
        </p:nvSpPr>
        <p:spPr>
          <a:xfrm>
            <a:off x="1394109" y="3150620"/>
            <a:ext cx="14811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$50.00 </a:t>
            </a:r>
            <a:endParaRPr sz="3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09" name="Google Shape;1609;p142"/>
          <p:cNvSpPr txBox="1"/>
          <p:nvPr/>
        </p:nvSpPr>
        <p:spPr>
          <a:xfrm>
            <a:off x="607449" y="2946110"/>
            <a:ext cx="3000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10" name="Google Shape;1610;p142"/>
          <p:cNvSpPr/>
          <p:nvPr/>
        </p:nvSpPr>
        <p:spPr>
          <a:xfrm>
            <a:off x="485775" y="1762125"/>
            <a:ext cx="3009900" cy="96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42"/>
          <p:cNvSpPr txBox="1"/>
          <p:nvPr/>
        </p:nvSpPr>
        <p:spPr>
          <a:xfrm>
            <a:off x="2176657" y="2106131"/>
            <a:ext cx="824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60%</a:t>
            </a:r>
            <a:endParaRPr sz="3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12" name="Google Shape;1612;p142"/>
          <p:cNvSpPr txBox="1"/>
          <p:nvPr/>
        </p:nvSpPr>
        <p:spPr>
          <a:xfrm>
            <a:off x="639759" y="2106131"/>
            <a:ext cx="8244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40%</a:t>
            </a:r>
            <a:endParaRPr sz="3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13" name="Google Shape;1613;p142"/>
          <p:cNvSpPr txBox="1"/>
          <p:nvPr/>
        </p:nvSpPr>
        <p:spPr>
          <a:xfrm>
            <a:off x="457050" y="1851968"/>
            <a:ext cx="30384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614" name="Google Shape;1614;p142"/>
          <p:cNvGrpSpPr/>
          <p:nvPr/>
        </p:nvGrpSpPr>
        <p:grpSpPr>
          <a:xfrm>
            <a:off x="1117673" y="3257219"/>
            <a:ext cx="396605" cy="372940"/>
            <a:chOff x="-4211975" y="2783850"/>
            <a:chExt cx="291450" cy="274100"/>
          </a:xfrm>
        </p:grpSpPr>
        <p:sp>
          <p:nvSpPr>
            <p:cNvPr id="1615" name="Google Shape;1615;p142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42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42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142"/>
          <p:cNvGrpSpPr/>
          <p:nvPr/>
        </p:nvGrpSpPr>
        <p:grpSpPr>
          <a:xfrm>
            <a:off x="1464147" y="2191124"/>
            <a:ext cx="363785" cy="361090"/>
            <a:chOff x="-56012425" y="1903275"/>
            <a:chExt cx="320600" cy="318225"/>
          </a:xfrm>
        </p:grpSpPr>
        <p:sp>
          <p:nvSpPr>
            <p:cNvPr id="1619" name="Google Shape;1619;p142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42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142"/>
          <p:cNvGrpSpPr/>
          <p:nvPr/>
        </p:nvGrpSpPr>
        <p:grpSpPr>
          <a:xfrm>
            <a:off x="2981057" y="2197034"/>
            <a:ext cx="319089" cy="362073"/>
            <a:chOff x="1044400" y="2917425"/>
            <a:chExt cx="248125" cy="281550"/>
          </a:xfrm>
        </p:grpSpPr>
        <p:sp>
          <p:nvSpPr>
            <p:cNvPr id="1622" name="Google Shape;1622;p142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2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2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2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2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27" name="Google Shape;1627;p142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28" name="Google Shape;1628;p142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29" name="Google Shape;1629;p142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2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1" name="Google Shape;1631;p142"/>
          <p:cNvCxnSpPr/>
          <p:nvPr/>
        </p:nvCxnSpPr>
        <p:spPr>
          <a:xfrm>
            <a:off x="5334424" y="3071537"/>
            <a:ext cx="54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32" name="Google Shape;1632;p142"/>
          <p:cNvCxnSpPr/>
          <p:nvPr/>
        </p:nvCxnSpPr>
        <p:spPr>
          <a:xfrm>
            <a:off x="5334424" y="3867187"/>
            <a:ext cx="54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33" name="Google Shape;1633;p142"/>
          <p:cNvSpPr txBox="1"/>
          <p:nvPr/>
        </p:nvSpPr>
        <p:spPr>
          <a:xfrm>
            <a:off x="6114235" y="2961897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WRITING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34" name="Google Shape;1634;p142"/>
          <p:cNvSpPr/>
          <p:nvPr/>
        </p:nvSpPr>
        <p:spPr>
          <a:xfrm>
            <a:off x="4364668" y="298285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42"/>
          <p:cNvSpPr/>
          <p:nvPr/>
        </p:nvSpPr>
        <p:spPr>
          <a:xfrm>
            <a:off x="4183750" y="298285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142"/>
          <p:cNvSpPr/>
          <p:nvPr/>
        </p:nvSpPr>
        <p:spPr>
          <a:xfrm>
            <a:off x="4545943" y="298285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42"/>
          <p:cNvSpPr/>
          <p:nvPr/>
        </p:nvSpPr>
        <p:spPr>
          <a:xfrm>
            <a:off x="4907368" y="298285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42"/>
          <p:cNvSpPr/>
          <p:nvPr/>
        </p:nvSpPr>
        <p:spPr>
          <a:xfrm>
            <a:off x="4726450" y="298285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142"/>
          <p:cNvSpPr/>
          <p:nvPr/>
        </p:nvSpPr>
        <p:spPr>
          <a:xfrm>
            <a:off x="5088643" y="298285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42"/>
          <p:cNvSpPr txBox="1"/>
          <p:nvPr/>
        </p:nvSpPr>
        <p:spPr>
          <a:xfrm>
            <a:off x="6114225" y="3767338"/>
            <a:ext cx="1252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TRAVELING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41" name="Google Shape;1641;p142"/>
          <p:cNvSpPr/>
          <p:nvPr/>
        </p:nvSpPr>
        <p:spPr>
          <a:xfrm>
            <a:off x="4364668" y="37883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42"/>
          <p:cNvSpPr/>
          <p:nvPr/>
        </p:nvSpPr>
        <p:spPr>
          <a:xfrm>
            <a:off x="4183750" y="378830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142"/>
          <p:cNvSpPr/>
          <p:nvPr/>
        </p:nvSpPr>
        <p:spPr>
          <a:xfrm>
            <a:off x="4545943" y="37883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42"/>
          <p:cNvSpPr/>
          <p:nvPr/>
        </p:nvSpPr>
        <p:spPr>
          <a:xfrm>
            <a:off x="4907368" y="37883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42"/>
          <p:cNvSpPr/>
          <p:nvPr/>
        </p:nvSpPr>
        <p:spPr>
          <a:xfrm>
            <a:off x="4726450" y="378830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42"/>
          <p:cNvSpPr/>
          <p:nvPr/>
        </p:nvSpPr>
        <p:spPr>
          <a:xfrm>
            <a:off x="5088643" y="37883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42"/>
          <p:cNvSpPr txBox="1"/>
          <p:nvPr/>
        </p:nvSpPr>
        <p:spPr>
          <a:xfrm>
            <a:off x="6114235" y="2148177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READING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648" name="Google Shape;1648;p142"/>
          <p:cNvCxnSpPr/>
          <p:nvPr/>
        </p:nvCxnSpPr>
        <p:spPr>
          <a:xfrm>
            <a:off x="5334424" y="2254389"/>
            <a:ext cx="54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49" name="Google Shape;1649;p142"/>
          <p:cNvSpPr/>
          <p:nvPr/>
        </p:nvSpPr>
        <p:spPr>
          <a:xfrm>
            <a:off x="4364668" y="217964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142"/>
          <p:cNvSpPr/>
          <p:nvPr/>
        </p:nvSpPr>
        <p:spPr>
          <a:xfrm>
            <a:off x="4183750" y="217964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42"/>
          <p:cNvSpPr/>
          <p:nvPr/>
        </p:nvSpPr>
        <p:spPr>
          <a:xfrm>
            <a:off x="4545943" y="217964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142"/>
          <p:cNvSpPr/>
          <p:nvPr/>
        </p:nvSpPr>
        <p:spPr>
          <a:xfrm>
            <a:off x="4907368" y="217964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142"/>
          <p:cNvSpPr/>
          <p:nvPr/>
        </p:nvSpPr>
        <p:spPr>
          <a:xfrm>
            <a:off x="4726450" y="217964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42"/>
          <p:cNvSpPr/>
          <p:nvPr/>
        </p:nvSpPr>
        <p:spPr>
          <a:xfrm>
            <a:off x="5088643" y="217964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42"/>
          <p:cNvSpPr txBox="1"/>
          <p:nvPr/>
        </p:nvSpPr>
        <p:spPr>
          <a:xfrm>
            <a:off x="4142623" y="1762113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INTEREST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656" name="Google Shape;1656;p142"/>
          <p:cNvSpPr txBox="1"/>
          <p:nvPr/>
        </p:nvSpPr>
        <p:spPr>
          <a:xfrm>
            <a:off x="6936950" y="2845238"/>
            <a:ext cx="1753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 of them all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r" rtl="0">
              <a:spcBef>
                <a:spcPts val="1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7" name="Google Shape;1657;p142"/>
          <p:cNvSpPr txBox="1"/>
          <p:nvPr/>
        </p:nvSpPr>
        <p:spPr>
          <a:xfrm>
            <a:off x="6924800" y="2028374"/>
            <a:ext cx="1777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is the second planet from the Sun”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8" name="Google Shape;1658;p142"/>
          <p:cNvSpPr txBox="1"/>
          <p:nvPr/>
        </p:nvSpPr>
        <p:spPr>
          <a:xfrm>
            <a:off x="6943100" y="3632162"/>
            <a:ext cx="1740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6" name="Google Shape;1676;p145"/>
          <p:cNvCxnSpPr/>
          <p:nvPr/>
        </p:nvCxnSpPr>
        <p:spPr>
          <a:xfrm>
            <a:off x="4589000" y="2546975"/>
            <a:ext cx="0" cy="112568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7" name="Google Shape;1677;p145"/>
          <p:cNvCxnSpPr/>
          <p:nvPr/>
        </p:nvCxnSpPr>
        <p:spPr>
          <a:xfrm>
            <a:off x="2357650" y="3121950"/>
            <a:ext cx="0" cy="550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8" name="Google Shape;1678;p145"/>
          <p:cNvGrpSpPr/>
          <p:nvPr/>
        </p:nvGrpSpPr>
        <p:grpSpPr>
          <a:xfrm>
            <a:off x="6293363" y="2325700"/>
            <a:ext cx="1053967" cy="1218906"/>
            <a:chOff x="6293363" y="2325700"/>
            <a:chExt cx="1053967" cy="1218906"/>
          </a:xfrm>
        </p:grpSpPr>
        <p:sp>
          <p:nvSpPr>
            <p:cNvPr id="1679" name="Google Shape;1679;p145"/>
            <p:cNvSpPr/>
            <p:nvPr/>
          </p:nvSpPr>
          <p:spPr>
            <a:xfrm>
              <a:off x="6293363" y="2325700"/>
              <a:ext cx="527794" cy="351863"/>
            </a:xfrm>
            <a:custGeom>
              <a:avLst/>
              <a:gdLst/>
              <a:ahLst/>
              <a:cxnLst/>
              <a:rect l="l" t="t" r="r" b="b"/>
              <a:pathLst>
                <a:path w="23874" h="15916" extrusionOk="0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5"/>
            <p:cNvSpPr/>
            <p:nvPr/>
          </p:nvSpPr>
          <p:spPr>
            <a:xfrm>
              <a:off x="6822431" y="3195639"/>
              <a:ext cx="524898" cy="348967"/>
            </a:xfrm>
            <a:custGeom>
              <a:avLst/>
              <a:gdLst/>
              <a:ahLst/>
              <a:cxnLst/>
              <a:rect l="l" t="t" r="r" b="b"/>
              <a:pathLst>
                <a:path w="23743" h="15785" extrusionOk="0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5"/>
            <p:cNvSpPr/>
            <p:nvPr/>
          </p:nvSpPr>
          <p:spPr>
            <a:xfrm>
              <a:off x="6293363" y="3193052"/>
              <a:ext cx="529099" cy="351553"/>
            </a:xfrm>
            <a:custGeom>
              <a:avLst/>
              <a:gdLst/>
              <a:ahLst/>
              <a:cxnLst/>
              <a:rect l="l" t="t" r="r" b="b"/>
              <a:pathLst>
                <a:path w="23933" h="15902" extrusionOk="0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5"/>
            <p:cNvSpPr/>
            <p:nvPr/>
          </p:nvSpPr>
          <p:spPr>
            <a:xfrm>
              <a:off x="6821127" y="2325700"/>
              <a:ext cx="526203" cy="351863"/>
            </a:xfrm>
            <a:custGeom>
              <a:avLst/>
              <a:gdLst/>
              <a:ahLst/>
              <a:cxnLst/>
              <a:rect l="l" t="t" r="r" b="b"/>
              <a:pathLst>
                <a:path w="23802" h="15916" extrusionOk="0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5"/>
            <p:cNvSpPr/>
            <p:nvPr/>
          </p:nvSpPr>
          <p:spPr>
            <a:xfrm>
              <a:off x="6293363" y="2630491"/>
              <a:ext cx="80582" cy="609327"/>
            </a:xfrm>
            <a:custGeom>
              <a:avLst/>
              <a:gdLst/>
              <a:ahLst/>
              <a:cxnLst/>
              <a:rect l="l" t="t" r="r" b="b"/>
              <a:pathLst>
                <a:path w="3645" h="27562" extrusionOk="0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5"/>
            <p:cNvSpPr/>
            <p:nvPr/>
          </p:nvSpPr>
          <p:spPr>
            <a:xfrm>
              <a:off x="7265458" y="2630491"/>
              <a:ext cx="81864" cy="610919"/>
            </a:xfrm>
            <a:custGeom>
              <a:avLst/>
              <a:gdLst/>
              <a:ahLst/>
              <a:cxnLst/>
              <a:rect l="l" t="t" r="r" b="b"/>
              <a:pathLst>
                <a:path w="3703" h="27634" extrusionOk="0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5" name="Google Shape;1685;p145"/>
            <p:cNvGrpSpPr/>
            <p:nvPr/>
          </p:nvGrpSpPr>
          <p:grpSpPr>
            <a:xfrm>
              <a:off x="6653340" y="2801679"/>
              <a:ext cx="332705" cy="333590"/>
              <a:chOff x="-44528075" y="1982825"/>
              <a:chExt cx="300900" cy="301700"/>
            </a:xfrm>
          </p:grpSpPr>
          <p:sp>
            <p:nvSpPr>
              <p:cNvPr id="1686" name="Google Shape;1686;p14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4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4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4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4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4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4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3" name="Google Shape;1693;p145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COMPETITORS</a:t>
            </a:r>
            <a:endParaRPr/>
          </a:p>
        </p:txBody>
      </p:sp>
      <p:cxnSp>
        <p:nvCxnSpPr>
          <p:cNvPr id="1694" name="Google Shape;1694;p145"/>
          <p:cNvCxnSpPr/>
          <p:nvPr/>
        </p:nvCxnSpPr>
        <p:spPr>
          <a:xfrm>
            <a:off x="1487050" y="3682480"/>
            <a:ext cx="6169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5" name="Google Shape;1695;p145"/>
          <p:cNvCxnSpPr/>
          <p:nvPr/>
        </p:nvCxnSpPr>
        <p:spPr>
          <a:xfrm>
            <a:off x="6818750" y="3555675"/>
            <a:ext cx="0" cy="117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6" name="Google Shape;1696;p145"/>
          <p:cNvGrpSpPr/>
          <p:nvPr/>
        </p:nvGrpSpPr>
        <p:grpSpPr>
          <a:xfrm>
            <a:off x="4061988" y="1375700"/>
            <a:ext cx="1053967" cy="1218906"/>
            <a:chOff x="4061988" y="1375700"/>
            <a:chExt cx="1053967" cy="1218906"/>
          </a:xfrm>
        </p:grpSpPr>
        <p:sp>
          <p:nvSpPr>
            <p:cNvPr id="1697" name="Google Shape;1697;p145"/>
            <p:cNvSpPr/>
            <p:nvPr/>
          </p:nvSpPr>
          <p:spPr>
            <a:xfrm>
              <a:off x="4061988" y="1375700"/>
              <a:ext cx="527794" cy="351863"/>
            </a:xfrm>
            <a:custGeom>
              <a:avLst/>
              <a:gdLst/>
              <a:ahLst/>
              <a:cxnLst/>
              <a:rect l="l" t="t" r="r" b="b"/>
              <a:pathLst>
                <a:path w="23874" h="15916" extrusionOk="0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5"/>
            <p:cNvSpPr/>
            <p:nvPr/>
          </p:nvSpPr>
          <p:spPr>
            <a:xfrm>
              <a:off x="4591056" y="2245639"/>
              <a:ext cx="524898" cy="348967"/>
            </a:xfrm>
            <a:custGeom>
              <a:avLst/>
              <a:gdLst/>
              <a:ahLst/>
              <a:cxnLst/>
              <a:rect l="l" t="t" r="r" b="b"/>
              <a:pathLst>
                <a:path w="23743" h="15785" extrusionOk="0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5"/>
            <p:cNvSpPr/>
            <p:nvPr/>
          </p:nvSpPr>
          <p:spPr>
            <a:xfrm>
              <a:off x="4061988" y="2243052"/>
              <a:ext cx="529099" cy="351553"/>
            </a:xfrm>
            <a:custGeom>
              <a:avLst/>
              <a:gdLst/>
              <a:ahLst/>
              <a:cxnLst/>
              <a:rect l="l" t="t" r="r" b="b"/>
              <a:pathLst>
                <a:path w="23933" h="15902" extrusionOk="0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5"/>
            <p:cNvSpPr/>
            <p:nvPr/>
          </p:nvSpPr>
          <p:spPr>
            <a:xfrm>
              <a:off x="4589752" y="1375700"/>
              <a:ext cx="526203" cy="351863"/>
            </a:xfrm>
            <a:custGeom>
              <a:avLst/>
              <a:gdLst/>
              <a:ahLst/>
              <a:cxnLst/>
              <a:rect l="l" t="t" r="r" b="b"/>
              <a:pathLst>
                <a:path w="23802" h="15916" extrusionOk="0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5"/>
            <p:cNvSpPr/>
            <p:nvPr/>
          </p:nvSpPr>
          <p:spPr>
            <a:xfrm>
              <a:off x="4061988" y="1680491"/>
              <a:ext cx="80582" cy="609327"/>
            </a:xfrm>
            <a:custGeom>
              <a:avLst/>
              <a:gdLst/>
              <a:ahLst/>
              <a:cxnLst/>
              <a:rect l="l" t="t" r="r" b="b"/>
              <a:pathLst>
                <a:path w="3645" h="27562" extrusionOk="0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5"/>
            <p:cNvSpPr/>
            <p:nvPr/>
          </p:nvSpPr>
          <p:spPr>
            <a:xfrm>
              <a:off x="5034083" y="1680491"/>
              <a:ext cx="81864" cy="610919"/>
            </a:xfrm>
            <a:custGeom>
              <a:avLst/>
              <a:gdLst/>
              <a:ahLst/>
              <a:cxnLst/>
              <a:rect l="l" t="t" r="r" b="b"/>
              <a:pathLst>
                <a:path w="3703" h="27634" extrusionOk="0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5"/>
            <p:cNvSpPr/>
            <p:nvPr/>
          </p:nvSpPr>
          <p:spPr>
            <a:xfrm>
              <a:off x="4442444" y="1820710"/>
              <a:ext cx="291767" cy="331821"/>
            </a:xfrm>
            <a:custGeom>
              <a:avLst/>
              <a:gdLst/>
              <a:ahLst/>
              <a:cxnLst/>
              <a:rect l="l" t="t" r="r" b="b"/>
              <a:pathLst>
                <a:path w="10555" h="12004" extrusionOk="0">
                  <a:moveTo>
                    <a:pt x="5262" y="709"/>
                  </a:moveTo>
                  <a:lnTo>
                    <a:pt x="9420" y="2788"/>
                  </a:lnTo>
                  <a:lnTo>
                    <a:pt x="8066" y="3450"/>
                  </a:lnTo>
                  <a:lnTo>
                    <a:pt x="5451" y="2127"/>
                  </a:lnTo>
                  <a:cubicBezTo>
                    <a:pt x="5403" y="2111"/>
                    <a:pt x="5348" y="2103"/>
                    <a:pt x="5293" y="2103"/>
                  </a:cubicBezTo>
                  <a:cubicBezTo>
                    <a:pt x="5238" y="2103"/>
                    <a:pt x="5183" y="2111"/>
                    <a:pt x="5136" y="2127"/>
                  </a:cubicBezTo>
                  <a:lnTo>
                    <a:pt x="2489" y="3450"/>
                  </a:lnTo>
                  <a:lnTo>
                    <a:pt x="1197" y="2788"/>
                  </a:lnTo>
                  <a:lnTo>
                    <a:pt x="5262" y="709"/>
                  </a:lnTo>
                  <a:close/>
                  <a:moveTo>
                    <a:pt x="4915" y="3040"/>
                  </a:moveTo>
                  <a:lnTo>
                    <a:pt x="4915" y="6222"/>
                  </a:lnTo>
                  <a:lnTo>
                    <a:pt x="2804" y="7294"/>
                  </a:lnTo>
                  <a:lnTo>
                    <a:pt x="2804" y="4080"/>
                  </a:lnTo>
                  <a:lnTo>
                    <a:pt x="4915" y="3040"/>
                  </a:lnTo>
                  <a:close/>
                  <a:moveTo>
                    <a:pt x="5640" y="3040"/>
                  </a:moveTo>
                  <a:lnTo>
                    <a:pt x="7750" y="4080"/>
                  </a:lnTo>
                  <a:lnTo>
                    <a:pt x="7750" y="7294"/>
                  </a:lnTo>
                  <a:lnTo>
                    <a:pt x="5640" y="6222"/>
                  </a:lnTo>
                  <a:lnTo>
                    <a:pt x="5640" y="3040"/>
                  </a:lnTo>
                  <a:close/>
                  <a:moveTo>
                    <a:pt x="5262" y="6758"/>
                  </a:moveTo>
                  <a:lnTo>
                    <a:pt x="7278" y="7798"/>
                  </a:lnTo>
                  <a:lnTo>
                    <a:pt x="5262" y="8806"/>
                  </a:lnTo>
                  <a:lnTo>
                    <a:pt x="3277" y="7798"/>
                  </a:lnTo>
                  <a:lnTo>
                    <a:pt x="5262" y="6758"/>
                  </a:lnTo>
                  <a:close/>
                  <a:moveTo>
                    <a:pt x="725" y="3372"/>
                  </a:moveTo>
                  <a:lnTo>
                    <a:pt x="2111" y="4080"/>
                  </a:lnTo>
                  <a:lnTo>
                    <a:pt x="2111" y="7829"/>
                  </a:lnTo>
                  <a:cubicBezTo>
                    <a:pt x="2111" y="7955"/>
                    <a:pt x="2206" y="8081"/>
                    <a:pt x="2332" y="8113"/>
                  </a:cubicBezTo>
                  <a:lnTo>
                    <a:pt x="4915" y="9404"/>
                  </a:lnTo>
                  <a:lnTo>
                    <a:pt x="4915" y="10980"/>
                  </a:lnTo>
                  <a:lnTo>
                    <a:pt x="725" y="8869"/>
                  </a:lnTo>
                  <a:lnTo>
                    <a:pt x="725" y="3372"/>
                  </a:lnTo>
                  <a:close/>
                  <a:moveTo>
                    <a:pt x="9861" y="3387"/>
                  </a:moveTo>
                  <a:lnTo>
                    <a:pt x="9861" y="8932"/>
                  </a:lnTo>
                  <a:lnTo>
                    <a:pt x="5640" y="11011"/>
                  </a:lnTo>
                  <a:lnTo>
                    <a:pt x="5640" y="9436"/>
                  </a:lnTo>
                  <a:lnTo>
                    <a:pt x="8223" y="8144"/>
                  </a:lnTo>
                  <a:cubicBezTo>
                    <a:pt x="8349" y="8113"/>
                    <a:pt x="8412" y="7987"/>
                    <a:pt x="8412" y="7829"/>
                  </a:cubicBezTo>
                  <a:lnTo>
                    <a:pt x="8412" y="4080"/>
                  </a:lnTo>
                  <a:lnTo>
                    <a:pt x="9861" y="3387"/>
                  </a:lnTo>
                  <a:close/>
                  <a:moveTo>
                    <a:pt x="5262" y="0"/>
                  </a:moveTo>
                  <a:cubicBezTo>
                    <a:pt x="5206" y="0"/>
                    <a:pt x="5151" y="16"/>
                    <a:pt x="5104" y="47"/>
                  </a:cubicBezTo>
                  <a:lnTo>
                    <a:pt x="284" y="2473"/>
                  </a:lnTo>
                  <a:cubicBezTo>
                    <a:pt x="63" y="2536"/>
                    <a:pt x="0" y="2662"/>
                    <a:pt x="0" y="2820"/>
                  </a:cubicBezTo>
                  <a:lnTo>
                    <a:pt x="0" y="9152"/>
                  </a:lnTo>
                  <a:cubicBezTo>
                    <a:pt x="0" y="9278"/>
                    <a:pt x="63" y="9404"/>
                    <a:pt x="189" y="9499"/>
                  </a:cubicBezTo>
                  <a:lnTo>
                    <a:pt x="5104" y="11956"/>
                  </a:lnTo>
                  <a:cubicBezTo>
                    <a:pt x="5151" y="11988"/>
                    <a:pt x="5206" y="12003"/>
                    <a:pt x="5262" y="12003"/>
                  </a:cubicBezTo>
                  <a:cubicBezTo>
                    <a:pt x="5317" y="12003"/>
                    <a:pt x="5372" y="11988"/>
                    <a:pt x="5419" y="11956"/>
                  </a:cubicBezTo>
                  <a:lnTo>
                    <a:pt x="10365" y="9499"/>
                  </a:lnTo>
                  <a:cubicBezTo>
                    <a:pt x="10460" y="9404"/>
                    <a:pt x="10554" y="9278"/>
                    <a:pt x="10554" y="9152"/>
                  </a:cubicBezTo>
                  <a:lnTo>
                    <a:pt x="10554" y="2788"/>
                  </a:lnTo>
                  <a:cubicBezTo>
                    <a:pt x="10554" y="2662"/>
                    <a:pt x="10460" y="2568"/>
                    <a:pt x="10365" y="2505"/>
                  </a:cubicBezTo>
                  <a:lnTo>
                    <a:pt x="5419" y="47"/>
                  </a:lnTo>
                  <a:cubicBezTo>
                    <a:pt x="5372" y="16"/>
                    <a:pt x="5317" y="0"/>
                    <a:pt x="5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4" name="Google Shape;1704;p145"/>
          <p:cNvGrpSpPr/>
          <p:nvPr/>
        </p:nvGrpSpPr>
        <p:grpSpPr>
          <a:xfrm>
            <a:off x="1830588" y="1925350"/>
            <a:ext cx="1053967" cy="1218906"/>
            <a:chOff x="1830588" y="1925350"/>
            <a:chExt cx="1053967" cy="1218906"/>
          </a:xfrm>
        </p:grpSpPr>
        <p:sp>
          <p:nvSpPr>
            <p:cNvPr id="1705" name="Google Shape;1705;p145"/>
            <p:cNvSpPr/>
            <p:nvPr/>
          </p:nvSpPr>
          <p:spPr>
            <a:xfrm>
              <a:off x="1830588" y="2230141"/>
              <a:ext cx="80582" cy="609327"/>
            </a:xfrm>
            <a:custGeom>
              <a:avLst/>
              <a:gdLst/>
              <a:ahLst/>
              <a:cxnLst/>
              <a:rect l="l" t="t" r="r" b="b"/>
              <a:pathLst>
                <a:path w="3645" h="27562" extrusionOk="0">
                  <a:moveTo>
                    <a:pt x="1" y="1"/>
                  </a:moveTo>
                  <a:lnTo>
                    <a:pt x="1" y="27561"/>
                  </a:lnTo>
                  <a:lnTo>
                    <a:pt x="3644" y="25448"/>
                  </a:lnTo>
                  <a:lnTo>
                    <a:pt x="3644" y="212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5"/>
            <p:cNvSpPr/>
            <p:nvPr/>
          </p:nvSpPr>
          <p:spPr>
            <a:xfrm>
              <a:off x="1830588" y="1925350"/>
              <a:ext cx="527794" cy="351863"/>
            </a:xfrm>
            <a:custGeom>
              <a:avLst/>
              <a:gdLst/>
              <a:ahLst/>
              <a:cxnLst/>
              <a:rect l="l" t="t" r="r" b="b"/>
              <a:pathLst>
                <a:path w="23874" h="15916" extrusionOk="0">
                  <a:moveTo>
                    <a:pt x="23874" y="0"/>
                  </a:moveTo>
                  <a:lnTo>
                    <a:pt x="1" y="13788"/>
                  </a:lnTo>
                  <a:lnTo>
                    <a:pt x="3644" y="15915"/>
                  </a:lnTo>
                  <a:lnTo>
                    <a:pt x="23874" y="4183"/>
                  </a:lnTo>
                  <a:lnTo>
                    <a:pt x="2387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5"/>
            <p:cNvSpPr/>
            <p:nvPr/>
          </p:nvSpPr>
          <p:spPr>
            <a:xfrm>
              <a:off x="2359656" y="2795289"/>
              <a:ext cx="524898" cy="348967"/>
            </a:xfrm>
            <a:custGeom>
              <a:avLst/>
              <a:gdLst/>
              <a:ahLst/>
              <a:cxnLst/>
              <a:rect l="l" t="t" r="r" b="b"/>
              <a:pathLst>
                <a:path w="23743" h="15785" extrusionOk="0">
                  <a:moveTo>
                    <a:pt x="20040" y="0"/>
                  </a:moveTo>
                  <a:lnTo>
                    <a:pt x="0" y="11602"/>
                  </a:lnTo>
                  <a:lnTo>
                    <a:pt x="0" y="15785"/>
                  </a:lnTo>
                  <a:lnTo>
                    <a:pt x="23742" y="2070"/>
                  </a:lnTo>
                  <a:lnTo>
                    <a:pt x="2004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5"/>
            <p:cNvSpPr/>
            <p:nvPr/>
          </p:nvSpPr>
          <p:spPr>
            <a:xfrm>
              <a:off x="1830588" y="2792702"/>
              <a:ext cx="529099" cy="351553"/>
            </a:xfrm>
            <a:custGeom>
              <a:avLst/>
              <a:gdLst/>
              <a:ahLst/>
              <a:cxnLst/>
              <a:rect l="l" t="t" r="r" b="b"/>
              <a:pathLst>
                <a:path w="23933" h="15902" extrusionOk="0">
                  <a:moveTo>
                    <a:pt x="3644" y="1"/>
                  </a:moveTo>
                  <a:lnTo>
                    <a:pt x="1" y="2114"/>
                  </a:lnTo>
                  <a:lnTo>
                    <a:pt x="23932" y="15902"/>
                  </a:lnTo>
                  <a:lnTo>
                    <a:pt x="23932" y="11719"/>
                  </a:lnTo>
                  <a:lnTo>
                    <a:pt x="364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5"/>
            <p:cNvSpPr/>
            <p:nvPr/>
          </p:nvSpPr>
          <p:spPr>
            <a:xfrm>
              <a:off x="2358352" y="1925350"/>
              <a:ext cx="526203" cy="351863"/>
            </a:xfrm>
            <a:custGeom>
              <a:avLst/>
              <a:gdLst/>
              <a:ahLst/>
              <a:cxnLst/>
              <a:rect l="l" t="t" r="r" b="b"/>
              <a:pathLst>
                <a:path w="23802" h="15916" extrusionOk="0">
                  <a:moveTo>
                    <a:pt x="1" y="0"/>
                  </a:moveTo>
                  <a:lnTo>
                    <a:pt x="1" y="4183"/>
                  </a:lnTo>
                  <a:lnTo>
                    <a:pt x="20158" y="15915"/>
                  </a:lnTo>
                  <a:lnTo>
                    <a:pt x="23801" y="1378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5"/>
            <p:cNvSpPr/>
            <p:nvPr/>
          </p:nvSpPr>
          <p:spPr>
            <a:xfrm>
              <a:off x="2802683" y="2230141"/>
              <a:ext cx="81864" cy="610919"/>
            </a:xfrm>
            <a:custGeom>
              <a:avLst/>
              <a:gdLst/>
              <a:ahLst/>
              <a:cxnLst/>
              <a:rect l="l" t="t" r="r" b="b"/>
              <a:pathLst>
                <a:path w="3703" h="27634" extrusionOk="0">
                  <a:moveTo>
                    <a:pt x="3702" y="1"/>
                  </a:moveTo>
                  <a:lnTo>
                    <a:pt x="59" y="2128"/>
                  </a:lnTo>
                  <a:lnTo>
                    <a:pt x="0" y="25564"/>
                  </a:lnTo>
                  <a:lnTo>
                    <a:pt x="3702" y="27634"/>
                  </a:lnTo>
                  <a:lnTo>
                    <a:pt x="3702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5"/>
            <p:cNvSpPr/>
            <p:nvPr/>
          </p:nvSpPr>
          <p:spPr>
            <a:xfrm>
              <a:off x="2190147" y="2379064"/>
              <a:ext cx="333562" cy="311807"/>
            </a:xfrm>
            <a:custGeom>
              <a:avLst/>
              <a:gdLst/>
              <a:ahLst/>
              <a:cxnLst/>
              <a:rect l="l" t="t" r="r" b="b"/>
              <a:pathLst>
                <a:path w="12067" h="11280" extrusionOk="0">
                  <a:moveTo>
                    <a:pt x="5986" y="757"/>
                  </a:moveTo>
                  <a:cubicBezTo>
                    <a:pt x="7656" y="757"/>
                    <a:pt x="9011" y="2049"/>
                    <a:pt x="9137" y="3718"/>
                  </a:cubicBezTo>
                  <a:cubicBezTo>
                    <a:pt x="8822" y="3624"/>
                    <a:pt x="8475" y="3561"/>
                    <a:pt x="8066" y="3561"/>
                  </a:cubicBezTo>
                  <a:cubicBezTo>
                    <a:pt x="7278" y="3561"/>
                    <a:pt x="6585" y="3781"/>
                    <a:pt x="5955" y="4191"/>
                  </a:cubicBezTo>
                  <a:cubicBezTo>
                    <a:pt x="5356" y="3781"/>
                    <a:pt x="4632" y="3561"/>
                    <a:pt x="3844" y="3561"/>
                  </a:cubicBezTo>
                  <a:cubicBezTo>
                    <a:pt x="3466" y="3561"/>
                    <a:pt x="3119" y="3592"/>
                    <a:pt x="2773" y="3718"/>
                  </a:cubicBezTo>
                  <a:cubicBezTo>
                    <a:pt x="2930" y="2049"/>
                    <a:pt x="4285" y="757"/>
                    <a:pt x="5986" y="757"/>
                  </a:cubicBezTo>
                  <a:close/>
                  <a:moveTo>
                    <a:pt x="3875" y="4254"/>
                  </a:moveTo>
                  <a:cubicBezTo>
                    <a:pt x="4411" y="4254"/>
                    <a:pt x="4915" y="4411"/>
                    <a:pt x="5388" y="4663"/>
                  </a:cubicBezTo>
                  <a:cubicBezTo>
                    <a:pt x="4852" y="5168"/>
                    <a:pt x="4505" y="5829"/>
                    <a:pt x="4285" y="6585"/>
                  </a:cubicBezTo>
                  <a:cubicBezTo>
                    <a:pt x="3560" y="6113"/>
                    <a:pt x="2993" y="5325"/>
                    <a:pt x="2836" y="4411"/>
                  </a:cubicBezTo>
                  <a:cubicBezTo>
                    <a:pt x="3151" y="4317"/>
                    <a:pt x="3497" y="4254"/>
                    <a:pt x="3875" y="4254"/>
                  </a:cubicBezTo>
                  <a:close/>
                  <a:moveTo>
                    <a:pt x="8129" y="4254"/>
                  </a:moveTo>
                  <a:cubicBezTo>
                    <a:pt x="8475" y="4254"/>
                    <a:pt x="8822" y="4317"/>
                    <a:pt x="9137" y="4411"/>
                  </a:cubicBezTo>
                  <a:cubicBezTo>
                    <a:pt x="8979" y="5325"/>
                    <a:pt x="8444" y="6113"/>
                    <a:pt x="7687" y="6585"/>
                  </a:cubicBezTo>
                  <a:cubicBezTo>
                    <a:pt x="7498" y="5829"/>
                    <a:pt x="7089" y="5168"/>
                    <a:pt x="6585" y="4663"/>
                  </a:cubicBezTo>
                  <a:cubicBezTo>
                    <a:pt x="7026" y="4411"/>
                    <a:pt x="7561" y="4254"/>
                    <a:pt x="8129" y="4254"/>
                  </a:cubicBezTo>
                  <a:close/>
                  <a:moveTo>
                    <a:pt x="5986" y="5042"/>
                  </a:moveTo>
                  <a:cubicBezTo>
                    <a:pt x="6490" y="5514"/>
                    <a:pt x="6900" y="6144"/>
                    <a:pt x="7026" y="6900"/>
                  </a:cubicBezTo>
                  <a:cubicBezTo>
                    <a:pt x="6648" y="7026"/>
                    <a:pt x="6364" y="7058"/>
                    <a:pt x="5986" y="7058"/>
                  </a:cubicBezTo>
                  <a:cubicBezTo>
                    <a:pt x="5640" y="7058"/>
                    <a:pt x="5293" y="7026"/>
                    <a:pt x="4978" y="6900"/>
                  </a:cubicBezTo>
                  <a:cubicBezTo>
                    <a:pt x="5073" y="6176"/>
                    <a:pt x="5451" y="5514"/>
                    <a:pt x="5986" y="5042"/>
                  </a:cubicBezTo>
                  <a:close/>
                  <a:moveTo>
                    <a:pt x="4915" y="7625"/>
                  </a:moveTo>
                  <a:lnTo>
                    <a:pt x="4915" y="7625"/>
                  </a:lnTo>
                  <a:cubicBezTo>
                    <a:pt x="5230" y="7688"/>
                    <a:pt x="5608" y="7782"/>
                    <a:pt x="5986" y="7782"/>
                  </a:cubicBezTo>
                  <a:cubicBezTo>
                    <a:pt x="6333" y="7782"/>
                    <a:pt x="6711" y="7719"/>
                    <a:pt x="7057" y="7625"/>
                  </a:cubicBezTo>
                  <a:lnTo>
                    <a:pt x="7057" y="7625"/>
                  </a:lnTo>
                  <a:cubicBezTo>
                    <a:pt x="6963" y="8476"/>
                    <a:pt x="6585" y="9232"/>
                    <a:pt x="5986" y="9767"/>
                  </a:cubicBezTo>
                  <a:cubicBezTo>
                    <a:pt x="5388" y="9232"/>
                    <a:pt x="5010" y="8476"/>
                    <a:pt x="4915" y="7625"/>
                  </a:cubicBezTo>
                  <a:close/>
                  <a:moveTo>
                    <a:pt x="2206" y="4726"/>
                  </a:moveTo>
                  <a:cubicBezTo>
                    <a:pt x="2458" y="5892"/>
                    <a:pt x="3245" y="6837"/>
                    <a:pt x="4222" y="7373"/>
                  </a:cubicBezTo>
                  <a:lnTo>
                    <a:pt x="4222" y="7467"/>
                  </a:lnTo>
                  <a:cubicBezTo>
                    <a:pt x="4222" y="8570"/>
                    <a:pt x="4663" y="9515"/>
                    <a:pt x="5388" y="10208"/>
                  </a:cubicBezTo>
                  <a:cubicBezTo>
                    <a:pt x="4915" y="10460"/>
                    <a:pt x="4411" y="10555"/>
                    <a:pt x="3875" y="10555"/>
                  </a:cubicBezTo>
                  <a:cubicBezTo>
                    <a:pt x="2080" y="10555"/>
                    <a:pt x="662" y="9137"/>
                    <a:pt x="662" y="7404"/>
                  </a:cubicBezTo>
                  <a:cubicBezTo>
                    <a:pt x="662" y="6270"/>
                    <a:pt x="1260" y="5294"/>
                    <a:pt x="2206" y="4726"/>
                  </a:cubicBezTo>
                  <a:close/>
                  <a:moveTo>
                    <a:pt x="9735" y="4695"/>
                  </a:moveTo>
                  <a:cubicBezTo>
                    <a:pt x="10649" y="5262"/>
                    <a:pt x="11279" y="6239"/>
                    <a:pt x="11279" y="7373"/>
                  </a:cubicBezTo>
                  <a:cubicBezTo>
                    <a:pt x="11279" y="9137"/>
                    <a:pt x="9861" y="10555"/>
                    <a:pt x="8066" y="10555"/>
                  </a:cubicBezTo>
                  <a:cubicBezTo>
                    <a:pt x="7530" y="10555"/>
                    <a:pt x="7026" y="10397"/>
                    <a:pt x="6553" y="10177"/>
                  </a:cubicBezTo>
                  <a:cubicBezTo>
                    <a:pt x="7246" y="9452"/>
                    <a:pt x="7719" y="8476"/>
                    <a:pt x="7719" y="7404"/>
                  </a:cubicBezTo>
                  <a:lnTo>
                    <a:pt x="7719" y="7341"/>
                  </a:lnTo>
                  <a:cubicBezTo>
                    <a:pt x="8759" y="6837"/>
                    <a:pt x="9515" y="5892"/>
                    <a:pt x="9735" y="4695"/>
                  </a:cubicBezTo>
                  <a:close/>
                  <a:moveTo>
                    <a:pt x="5986" y="1"/>
                  </a:moveTo>
                  <a:cubicBezTo>
                    <a:pt x="3875" y="1"/>
                    <a:pt x="2143" y="1734"/>
                    <a:pt x="2143" y="3876"/>
                  </a:cubicBezTo>
                  <a:lnTo>
                    <a:pt x="2143" y="3939"/>
                  </a:lnTo>
                  <a:cubicBezTo>
                    <a:pt x="882" y="4569"/>
                    <a:pt x="0" y="5892"/>
                    <a:pt x="0" y="7404"/>
                  </a:cubicBezTo>
                  <a:cubicBezTo>
                    <a:pt x="0" y="9547"/>
                    <a:pt x="1733" y="11279"/>
                    <a:pt x="3907" y="11279"/>
                  </a:cubicBezTo>
                  <a:cubicBezTo>
                    <a:pt x="4695" y="11279"/>
                    <a:pt x="5388" y="11027"/>
                    <a:pt x="6018" y="10649"/>
                  </a:cubicBezTo>
                  <a:cubicBezTo>
                    <a:pt x="6616" y="11027"/>
                    <a:pt x="7372" y="11279"/>
                    <a:pt x="8160" y="11279"/>
                  </a:cubicBezTo>
                  <a:cubicBezTo>
                    <a:pt x="10271" y="11279"/>
                    <a:pt x="12067" y="9547"/>
                    <a:pt x="12067" y="7404"/>
                  </a:cubicBezTo>
                  <a:cubicBezTo>
                    <a:pt x="11972" y="5924"/>
                    <a:pt x="11122" y="4632"/>
                    <a:pt x="9861" y="3939"/>
                  </a:cubicBezTo>
                  <a:lnTo>
                    <a:pt x="9861" y="3876"/>
                  </a:lnTo>
                  <a:cubicBezTo>
                    <a:pt x="9861" y="1734"/>
                    <a:pt x="8129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2" name="Google Shape;1712;p145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713" name="Google Shape;1713;p145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Mars is a very cold place</a:t>
            </a:r>
            <a:endParaRPr/>
          </a:p>
        </p:txBody>
      </p:sp>
      <p:sp>
        <p:nvSpPr>
          <p:cNvPr id="1714" name="Google Shape;1714;p145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Mercury is the smallest planet </a:t>
            </a:r>
            <a:endParaRPr/>
          </a:p>
        </p:txBody>
      </p:sp>
      <p:sp>
        <p:nvSpPr>
          <p:cNvPr id="1715" name="Google Shape;1715;p145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716" name="Google Shape;1716;p145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717" name="Google Shape;1717;p145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8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98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4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1723" name="Google Shape;1723;p146"/>
          <p:cNvSpPr txBox="1"/>
          <p:nvPr/>
        </p:nvSpPr>
        <p:spPr>
          <a:xfrm flipH="1">
            <a:off x="1195686" y="1390194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24" name="Google Shape;1724;p146"/>
          <p:cNvSpPr txBox="1"/>
          <p:nvPr/>
        </p:nvSpPr>
        <p:spPr>
          <a:xfrm flipH="1">
            <a:off x="4290988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725" name="Google Shape;1725;p146"/>
          <p:cNvSpPr txBox="1"/>
          <p:nvPr/>
        </p:nvSpPr>
        <p:spPr>
          <a:xfrm flipH="1">
            <a:off x="7329300" y="1390207"/>
            <a:ext cx="577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sz="25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726" name="Google Shape;1726;p146"/>
          <p:cNvGrpSpPr/>
          <p:nvPr/>
        </p:nvGrpSpPr>
        <p:grpSpPr>
          <a:xfrm>
            <a:off x="1327940" y="2096734"/>
            <a:ext cx="340168" cy="340186"/>
            <a:chOff x="1487200" y="2021475"/>
            <a:chExt cx="483125" cy="483150"/>
          </a:xfrm>
        </p:grpSpPr>
        <p:sp>
          <p:nvSpPr>
            <p:cNvPr id="1727" name="Google Shape;1727;p14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8" name="Google Shape;1728;p14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9" name="Google Shape;1729;p14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0" name="Google Shape;1730;p14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31" name="Google Shape;1731;p146"/>
          <p:cNvSpPr/>
          <p:nvPr/>
        </p:nvSpPr>
        <p:spPr>
          <a:xfrm>
            <a:off x="4434663" y="2090428"/>
            <a:ext cx="300263" cy="34018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32" name="Google Shape;1732;p146"/>
          <p:cNvGrpSpPr/>
          <p:nvPr/>
        </p:nvGrpSpPr>
        <p:grpSpPr>
          <a:xfrm>
            <a:off x="7456416" y="2090439"/>
            <a:ext cx="312955" cy="340168"/>
            <a:chOff x="2100300" y="3804850"/>
            <a:chExt cx="444475" cy="483125"/>
          </a:xfrm>
        </p:grpSpPr>
        <p:sp>
          <p:nvSpPr>
            <p:cNvPr id="1733" name="Google Shape;1733;p146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4" name="Google Shape;1734;p146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35" name="Google Shape;1735;p146"/>
          <p:cNvSpPr txBox="1">
            <a:spLocks noGrp="1"/>
          </p:cNvSpPr>
          <p:nvPr>
            <p:ph type="subTitle" idx="2"/>
          </p:nvPr>
        </p:nvSpPr>
        <p:spPr>
          <a:xfrm>
            <a:off x="3833745" y="2843907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Despite being red, Mars is cold </a:t>
            </a:r>
            <a:endParaRPr/>
          </a:p>
        </p:txBody>
      </p:sp>
      <p:sp>
        <p:nvSpPr>
          <p:cNvPr id="1736" name="Google Shape;1736;p146"/>
          <p:cNvSpPr txBox="1">
            <a:spLocks noGrp="1"/>
          </p:cNvSpPr>
          <p:nvPr>
            <p:ph type="subTitle" idx="3"/>
          </p:nvPr>
        </p:nvSpPr>
        <p:spPr>
          <a:xfrm>
            <a:off x="6910975" y="2835788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737" name="Google Shape;1737;p146"/>
          <p:cNvSpPr txBox="1">
            <a:spLocks noGrp="1"/>
          </p:cNvSpPr>
          <p:nvPr>
            <p:ph type="subTitle" idx="4"/>
          </p:nvPr>
        </p:nvSpPr>
        <p:spPr>
          <a:xfrm>
            <a:off x="768200" y="2472707"/>
            <a:ext cx="14319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146"/>
          <p:cNvSpPr txBox="1">
            <a:spLocks noGrp="1"/>
          </p:cNvSpPr>
          <p:nvPr>
            <p:ph type="subTitle" idx="5"/>
          </p:nvPr>
        </p:nvSpPr>
        <p:spPr>
          <a:xfrm>
            <a:off x="3833875" y="2472725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739" name="Google Shape;1739;p146"/>
          <p:cNvSpPr txBox="1">
            <a:spLocks noGrp="1"/>
          </p:cNvSpPr>
          <p:nvPr>
            <p:ph type="subTitle" idx="6"/>
          </p:nvPr>
        </p:nvSpPr>
        <p:spPr>
          <a:xfrm>
            <a:off x="6911111" y="2476132"/>
            <a:ext cx="1431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740" name="Google Shape;1740;p146"/>
          <p:cNvSpPr txBox="1">
            <a:spLocks noGrp="1"/>
          </p:cNvSpPr>
          <p:nvPr>
            <p:ph type="subTitle" idx="1"/>
          </p:nvPr>
        </p:nvSpPr>
        <p:spPr>
          <a:xfrm>
            <a:off x="768200" y="2833363"/>
            <a:ext cx="1431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47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MODEL</a:t>
            </a:r>
            <a:endParaRPr/>
          </a:p>
        </p:txBody>
      </p:sp>
      <p:grpSp>
        <p:nvGrpSpPr>
          <p:cNvPr id="1746" name="Google Shape;1746;p147"/>
          <p:cNvGrpSpPr/>
          <p:nvPr/>
        </p:nvGrpSpPr>
        <p:grpSpPr>
          <a:xfrm>
            <a:off x="2457787" y="2556355"/>
            <a:ext cx="4228423" cy="979620"/>
            <a:chOff x="2457787" y="2317237"/>
            <a:chExt cx="4228423" cy="979620"/>
          </a:xfrm>
        </p:grpSpPr>
        <p:sp>
          <p:nvSpPr>
            <p:cNvPr id="1747" name="Google Shape;1747;p147"/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7"/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7"/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50" name="Google Shape;1750;p147"/>
          <p:cNvCxnSpPr/>
          <p:nvPr/>
        </p:nvCxnSpPr>
        <p:spPr>
          <a:xfrm rot="10800000">
            <a:off x="6125025" y="2327218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51" name="Google Shape;1751;p147"/>
          <p:cNvCxnSpPr/>
          <p:nvPr/>
        </p:nvCxnSpPr>
        <p:spPr>
          <a:xfrm rot="10800000">
            <a:off x="4059300" y="2327368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752" name="Google Shape;1752;p147"/>
          <p:cNvGrpSpPr/>
          <p:nvPr/>
        </p:nvGrpSpPr>
        <p:grpSpPr>
          <a:xfrm>
            <a:off x="2814091" y="2845216"/>
            <a:ext cx="3511204" cy="401926"/>
            <a:chOff x="2814091" y="2606098"/>
            <a:chExt cx="3511204" cy="401926"/>
          </a:xfrm>
        </p:grpSpPr>
        <p:grpSp>
          <p:nvGrpSpPr>
            <p:cNvPr id="1753" name="Google Shape;1753;p147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1754" name="Google Shape;1754;p147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47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47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47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47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47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47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1761" name="Google Shape;1761;p147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47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47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47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47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6" name="Google Shape;1766;p147"/>
            <p:cNvSpPr/>
            <p:nvPr/>
          </p:nvSpPr>
          <p:spPr>
            <a:xfrm>
              <a:off x="4921858" y="2638589"/>
              <a:ext cx="334919" cy="336896"/>
            </a:xfrm>
            <a:custGeom>
              <a:avLst/>
              <a:gdLst/>
              <a:ahLst/>
              <a:cxnLst/>
              <a:rect l="l" t="t" r="r" b="b"/>
              <a:pathLst>
                <a:path w="11689" h="11758" extrusionOk="0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7" name="Google Shape;1767;p147"/>
            <p:cNvGrpSpPr/>
            <p:nvPr/>
          </p:nvGrpSpPr>
          <p:grpSpPr>
            <a:xfrm>
              <a:off x="3882351" y="2632325"/>
              <a:ext cx="342486" cy="349421"/>
              <a:chOff x="-65129950" y="2646800"/>
              <a:chExt cx="311125" cy="317425"/>
            </a:xfrm>
          </p:grpSpPr>
          <p:sp>
            <p:nvSpPr>
              <p:cNvPr id="1768" name="Google Shape;1768;p147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697" extrusionOk="0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47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7404" extrusionOk="0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770" name="Google Shape;1770;p147"/>
          <p:cNvCxnSpPr/>
          <p:nvPr/>
        </p:nvCxnSpPr>
        <p:spPr>
          <a:xfrm>
            <a:off x="3008278" y="3541159"/>
            <a:ext cx="0" cy="234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71" name="Google Shape;1771;p147"/>
          <p:cNvCxnSpPr/>
          <p:nvPr/>
        </p:nvCxnSpPr>
        <p:spPr>
          <a:xfrm>
            <a:off x="5074003" y="3541150"/>
            <a:ext cx="0" cy="2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72" name="Google Shape;1772;p147"/>
          <p:cNvSpPr txBox="1">
            <a:spLocks noGrp="1"/>
          </p:cNvSpPr>
          <p:nvPr>
            <p:ph type="ctrTitle" idx="2"/>
          </p:nvPr>
        </p:nvSpPr>
        <p:spPr>
          <a:xfrm>
            <a:off x="2393800" y="3851557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773" name="Google Shape;1773;p147"/>
          <p:cNvSpPr txBox="1">
            <a:spLocks noGrp="1"/>
          </p:cNvSpPr>
          <p:nvPr>
            <p:ph type="subTitle" idx="1"/>
          </p:nvPr>
        </p:nvSpPr>
        <p:spPr>
          <a:xfrm>
            <a:off x="2393800" y="4112538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774" name="Google Shape;1774;p147"/>
          <p:cNvSpPr txBox="1">
            <a:spLocks noGrp="1"/>
          </p:cNvSpPr>
          <p:nvPr>
            <p:ph type="ctrTitle" idx="3"/>
          </p:nvPr>
        </p:nvSpPr>
        <p:spPr>
          <a:xfrm>
            <a:off x="4454450" y="3859775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775" name="Google Shape;1775;p147"/>
          <p:cNvSpPr txBox="1">
            <a:spLocks noGrp="1"/>
          </p:cNvSpPr>
          <p:nvPr>
            <p:ph type="subTitle" idx="4"/>
          </p:nvPr>
        </p:nvSpPr>
        <p:spPr>
          <a:xfrm>
            <a:off x="4454600" y="4111838"/>
            <a:ext cx="123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one</a:t>
            </a:r>
            <a:endParaRPr/>
          </a:p>
        </p:txBody>
      </p:sp>
      <p:sp>
        <p:nvSpPr>
          <p:cNvPr id="1776" name="Google Shape;1776;p147"/>
          <p:cNvSpPr txBox="1">
            <a:spLocks noGrp="1"/>
          </p:cNvSpPr>
          <p:nvPr>
            <p:ph type="ctrTitle" idx="5"/>
          </p:nvPr>
        </p:nvSpPr>
        <p:spPr>
          <a:xfrm>
            <a:off x="3443775" y="1362901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777" name="Google Shape;1777;p147"/>
          <p:cNvSpPr txBox="1">
            <a:spLocks noGrp="1"/>
          </p:cNvSpPr>
          <p:nvPr>
            <p:ph type="subTitle" idx="6"/>
          </p:nvPr>
        </p:nvSpPr>
        <p:spPr>
          <a:xfrm>
            <a:off x="3443626" y="1656449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778" name="Google Shape;1778;p147"/>
          <p:cNvSpPr txBox="1">
            <a:spLocks noGrp="1"/>
          </p:cNvSpPr>
          <p:nvPr>
            <p:ph type="ctrTitle" idx="7"/>
          </p:nvPr>
        </p:nvSpPr>
        <p:spPr>
          <a:xfrm>
            <a:off x="5498425" y="1361363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779" name="Google Shape;1779;p147"/>
          <p:cNvSpPr txBox="1">
            <a:spLocks noGrp="1"/>
          </p:cNvSpPr>
          <p:nvPr>
            <p:ph type="subTitle" idx="8"/>
          </p:nvPr>
        </p:nvSpPr>
        <p:spPr>
          <a:xfrm>
            <a:off x="5498325" y="1654912"/>
            <a:ext cx="1231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1819" name="Google Shape;1819;p149"/>
          <p:cNvSpPr txBox="1"/>
          <p:nvPr/>
        </p:nvSpPr>
        <p:spPr>
          <a:xfrm>
            <a:off x="3865941" y="117395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1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/>
          <p:cNvSpPr txBox="1"/>
          <p:nvPr/>
        </p:nvSpPr>
        <p:spPr>
          <a:xfrm>
            <a:off x="3865775" y="1413050"/>
            <a:ext cx="1433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1" name="Google Shape;1821;p149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2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/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149"/>
          <p:cNvSpPr txBox="1"/>
          <p:nvPr/>
        </p:nvSpPr>
        <p:spPr>
          <a:xfrm>
            <a:off x="2972900" y="2304825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3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259067" y="3506857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4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/>
          <p:cNvSpPr txBox="1"/>
          <p:nvPr/>
        </p:nvSpPr>
        <p:spPr>
          <a:xfrm>
            <a:off x="2972900" y="2546477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cold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149"/>
          <p:cNvSpPr txBox="1"/>
          <p:nvPr/>
        </p:nvSpPr>
        <p:spPr>
          <a:xfrm>
            <a:off x="1258993" y="3740574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7" name="Google Shape;1827;p149"/>
          <p:cNvSpPr txBox="1"/>
          <p:nvPr/>
        </p:nvSpPr>
        <p:spPr>
          <a:xfrm>
            <a:off x="4627975" y="3440125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5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8" name="Google Shape;1828;p149"/>
          <p:cNvSpPr txBox="1"/>
          <p:nvPr/>
        </p:nvSpPr>
        <p:spPr>
          <a:xfrm>
            <a:off x="4627975" y="3674899"/>
            <a:ext cx="13083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very far away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9" name="Google Shape;1829;p149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/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/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49"/>
          <p:cNvGrpSpPr/>
          <p:nvPr/>
        </p:nvGrpSpPr>
        <p:grpSpPr>
          <a:xfrm>
            <a:off x="2755349" y="2081285"/>
            <a:ext cx="3633305" cy="2504815"/>
            <a:chOff x="2755349" y="2081285"/>
            <a:chExt cx="3633305" cy="2504815"/>
          </a:xfrm>
        </p:grpSpPr>
        <p:sp>
          <p:nvSpPr>
            <p:cNvPr id="1836" name="Google Shape;1836;p149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9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9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9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9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49"/>
            <p:cNvGrpSpPr/>
            <p:nvPr/>
          </p:nvGrpSpPr>
          <p:grpSpPr>
            <a:xfrm>
              <a:off x="2827597" y="2174550"/>
              <a:ext cx="3480388" cy="2318349"/>
              <a:chOff x="2827597" y="2174550"/>
              <a:chExt cx="3480388" cy="2318349"/>
            </a:xfrm>
          </p:grpSpPr>
          <p:sp>
            <p:nvSpPr>
              <p:cNvPr id="1842" name="Google Shape;1842;p149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9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49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9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9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7" name="Google Shape;1847;p149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49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50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1855" name="Google Shape;1855;p150"/>
          <p:cNvSpPr txBox="1"/>
          <p:nvPr/>
        </p:nvSpPr>
        <p:spPr>
          <a:xfrm>
            <a:off x="5920202" y="1685950"/>
            <a:ext cx="1460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56" name="Google Shape;1856;p150"/>
          <p:cNvSpPr txBox="1"/>
          <p:nvPr/>
        </p:nvSpPr>
        <p:spPr>
          <a:xfrm>
            <a:off x="5920200" y="1996003"/>
            <a:ext cx="1460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57" name="Google Shape;1857;p150"/>
          <p:cNvSpPr txBox="1"/>
          <p:nvPr/>
        </p:nvSpPr>
        <p:spPr>
          <a:xfrm>
            <a:off x="1751455" y="1691392"/>
            <a:ext cx="1476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58" name="Google Shape;1858;p150"/>
          <p:cNvSpPr txBox="1"/>
          <p:nvPr/>
        </p:nvSpPr>
        <p:spPr>
          <a:xfrm>
            <a:off x="1754732" y="1998734"/>
            <a:ext cx="14763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very cold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59" name="Google Shape;1859;p150"/>
          <p:cNvSpPr txBox="1"/>
          <p:nvPr/>
        </p:nvSpPr>
        <p:spPr>
          <a:xfrm>
            <a:off x="1751450" y="2557225"/>
            <a:ext cx="1476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60" name="Google Shape;1860;p150"/>
          <p:cNvSpPr txBox="1"/>
          <p:nvPr/>
        </p:nvSpPr>
        <p:spPr>
          <a:xfrm>
            <a:off x="1754898" y="2864600"/>
            <a:ext cx="1461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 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61" name="Google Shape;1861;p150"/>
          <p:cNvSpPr txBox="1"/>
          <p:nvPr/>
        </p:nvSpPr>
        <p:spPr>
          <a:xfrm>
            <a:off x="5931000" y="2552250"/>
            <a:ext cx="1460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 sz="16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62" name="Google Shape;1862;p150"/>
          <p:cNvSpPr txBox="1"/>
          <p:nvPr/>
        </p:nvSpPr>
        <p:spPr>
          <a:xfrm>
            <a:off x="5932449" y="2864873"/>
            <a:ext cx="14601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fourth-largest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63" name="Google Shape;1863;p150"/>
          <p:cNvSpPr/>
          <p:nvPr/>
        </p:nvSpPr>
        <p:spPr>
          <a:xfrm>
            <a:off x="8725350" y="99150"/>
            <a:ext cx="234000" cy="234000"/>
          </a:xfrm>
          <a:prstGeom prst="plus">
            <a:avLst>
              <a:gd name="adj" fmla="val 25000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50"/>
          <p:cNvSpPr/>
          <p:nvPr/>
        </p:nvSpPr>
        <p:spPr>
          <a:xfrm>
            <a:off x="3555456" y="1680352"/>
            <a:ext cx="1030087" cy="89140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50"/>
          <p:cNvSpPr txBox="1"/>
          <p:nvPr/>
        </p:nvSpPr>
        <p:spPr>
          <a:xfrm>
            <a:off x="3605180" y="19754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6" name="Google Shape;1866;p150"/>
          <p:cNvSpPr/>
          <p:nvPr/>
        </p:nvSpPr>
        <p:spPr>
          <a:xfrm>
            <a:off x="3555531" y="2571752"/>
            <a:ext cx="1030087" cy="89140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150"/>
          <p:cNvSpPr txBox="1"/>
          <p:nvPr/>
        </p:nvSpPr>
        <p:spPr>
          <a:xfrm>
            <a:off x="3605255" y="28668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68" name="Google Shape;1868;p150"/>
          <p:cNvSpPr/>
          <p:nvPr/>
        </p:nvSpPr>
        <p:spPr>
          <a:xfrm>
            <a:off x="4585531" y="1680352"/>
            <a:ext cx="1030087" cy="89140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50"/>
          <p:cNvSpPr txBox="1"/>
          <p:nvPr/>
        </p:nvSpPr>
        <p:spPr>
          <a:xfrm>
            <a:off x="4635255" y="19754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0" name="Google Shape;1870;p150"/>
          <p:cNvSpPr/>
          <p:nvPr/>
        </p:nvSpPr>
        <p:spPr>
          <a:xfrm>
            <a:off x="4585606" y="2571752"/>
            <a:ext cx="1030087" cy="89140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50"/>
          <p:cNvSpPr txBox="1"/>
          <p:nvPr/>
        </p:nvSpPr>
        <p:spPr>
          <a:xfrm>
            <a:off x="4635330" y="2866850"/>
            <a:ext cx="980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DAY 4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51"/>
          <p:cNvSpPr txBox="1">
            <a:spLocks noGrp="1"/>
          </p:cNvSpPr>
          <p:nvPr>
            <p:ph type="ctrTitle"/>
          </p:nvPr>
        </p:nvSpPr>
        <p:spPr>
          <a:xfrm flipH="1">
            <a:off x="457200" y="44438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</a:t>
            </a:r>
            <a:endParaRPr/>
          </a:p>
        </p:txBody>
      </p:sp>
      <p:cxnSp>
        <p:nvCxnSpPr>
          <p:cNvPr id="1877" name="Google Shape;1877;p151"/>
          <p:cNvCxnSpPr/>
          <p:nvPr/>
        </p:nvCxnSpPr>
        <p:spPr>
          <a:xfrm>
            <a:off x="462079" y="2317173"/>
            <a:ext cx="552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8" name="Google Shape;1878;p151"/>
          <p:cNvSpPr txBox="1"/>
          <p:nvPr/>
        </p:nvSpPr>
        <p:spPr>
          <a:xfrm>
            <a:off x="518936" y="3233927"/>
            <a:ext cx="17112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closest planet to the Sun and the smallest one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79" name="Google Shape;1879;p151"/>
          <p:cNvSpPr/>
          <p:nvPr/>
        </p:nvSpPr>
        <p:spPr>
          <a:xfrm rot="5400000">
            <a:off x="966662" y="1963645"/>
            <a:ext cx="815738" cy="707072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51"/>
          <p:cNvSpPr txBox="1"/>
          <p:nvPr/>
        </p:nvSpPr>
        <p:spPr>
          <a:xfrm>
            <a:off x="518936" y="2772877"/>
            <a:ext cx="1711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1</a:t>
            </a:r>
            <a:endParaRPr sz="1600" b="1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81" name="Google Shape;1881;p151"/>
          <p:cNvSpPr txBox="1"/>
          <p:nvPr/>
        </p:nvSpPr>
        <p:spPr>
          <a:xfrm>
            <a:off x="2637282" y="3239539"/>
            <a:ext cx="17112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 and is the second planet 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82" name="Google Shape;1882;p151"/>
          <p:cNvSpPr/>
          <p:nvPr/>
        </p:nvSpPr>
        <p:spPr>
          <a:xfrm rot="5400000">
            <a:off x="3063978" y="1963645"/>
            <a:ext cx="815738" cy="707072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51"/>
          <p:cNvSpPr txBox="1"/>
          <p:nvPr/>
        </p:nvSpPr>
        <p:spPr>
          <a:xfrm>
            <a:off x="2637282" y="2778617"/>
            <a:ext cx="1711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2</a:t>
            </a:r>
            <a:endParaRPr sz="1600" b="1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84" name="Google Shape;1884;p151"/>
          <p:cNvSpPr txBox="1"/>
          <p:nvPr/>
        </p:nvSpPr>
        <p:spPr>
          <a:xfrm>
            <a:off x="4697532" y="3232652"/>
            <a:ext cx="17958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actually a very cold place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85" name="Google Shape;1885;p151"/>
          <p:cNvSpPr/>
          <p:nvPr/>
        </p:nvSpPr>
        <p:spPr>
          <a:xfrm rot="5400000">
            <a:off x="5192864" y="1963645"/>
            <a:ext cx="815738" cy="707072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51"/>
          <p:cNvSpPr txBox="1"/>
          <p:nvPr/>
        </p:nvSpPr>
        <p:spPr>
          <a:xfrm>
            <a:off x="4690570" y="2773525"/>
            <a:ext cx="1809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3</a:t>
            </a:r>
            <a:endParaRPr sz="1600" b="1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87" name="Google Shape;1887;p151"/>
          <p:cNvSpPr txBox="1"/>
          <p:nvPr/>
        </p:nvSpPr>
        <p:spPr>
          <a:xfrm>
            <a:off x="6806588" y="3237792"/>
            <a:ext cx="17958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fourth-largest planet in the Solar System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88" name="Google Shape;1888;p151"/>
          <p:cNvSpPr/>
          <p:nvPr/>
        </p:nvSpPr>
        <p:spPr>
          <a:xfrm rot="5400000">
            <a:off x="7362343" y="1934658"/>
            <a:ext cx="815738" cy="707072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51"/>
          <p:cNvSpPr txBox="1"/>
          <p:nvPr/>
        </p:nvSpPr>
        <p:spPr>
          <a:xfrm>
            <a:off x="6799626" y="2778665"/>
            <a:ext cx="1809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DAY 4</a:t>
            </a:r>
            <a:endParaRPr sz="1600" b="1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90" name="Google Shape;1890;p151"/>
          <p:cNvSpPr/>
          <p:nvPr/>
        </p:nvSpPr>
        <p:spPr>
          <a:xfrm>
            <a:off x="3240838" y="2086301"/>
            <a:ext cx="462011" cy="461867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91" name="Google Shape;1891;p151"/>
          <p:cNvSpPr/>
          <p:nvPr/>
        </p:nvSpPr>
        <p:spPr>
          <a:xfrm>
            <a:off x="5372113" y="2108761"/>
            <a:ext cx="453205" cy="41694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2" name="Google Shape;1892;p151"/>
          <p:cNvGrpSpPr/>
          <p:nvPr/>
        </p:nvGrpSpPr>
        <p:grpSpPr>
          <a:xfrm>
            <a:off x="7592599" y="2115131"/>
            <a:ext cx="355222" cy="404081"/>
            <a:chOff x="-919700" y="2420750"/>
            <a:chExt cx="257575" cy="293025"/>
          </a:xfrm>
        </p:grpSpPr>
        <p:sp>
          <p:nvSpPr>
            <p:cNvPr id="1893" name="Google Shape;1893;p151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51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51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151"/>
          <p:cNvGrpSpPr/>
          <p:nvPr/>
        </p:nvGrpSpPr>
        <p:grpSpPr>
          <a:xfrm>
            <a:off x="1204379" y="2079900"/>
            <a:ext cx="340317" cy="474550"/>
            <a:chOff x="-63974716" y="2664080"/>
            <a:chExt cx="202859" cy="282857"/>
          </a:xfrm>
        </p:grpSpPr>
        <p:sp>
          <p:nvSpPr>
            <p:cNvPr id="1897" name="Google Shape;1897;p151"/>
            <p:cNvSpPr/>
            <p:nvPr/>
          </p:nvSpPr>
          <p:spPr>
            <a:xfrm>
              <a:off x="-63974716" y="2664080"/>
              <a:ext cx="202859" cy="282857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51"/>
            <p:cNvSpPr/>
            <p:nvPr/>
          </p:nvSpPr>
          <p:spPr>
            <a:xfrm>
              <a:off x="-63874499" y="2805513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99" name="Google Shape;1899;p151"/>
          <p:cNvCxnSpPr/>
          <p:nvPr/>
        </p:nvCxnSpPr>
        <p:spPr>
          <a:xfrm>
            <a:off x="8123757" y="2303975"/>
            <a:ext cx="552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0" name="Google Shape;1900;p151"/>
          <p:cNvCxnSpPr/>
          <p:nvPr/>
        </p:nvCxnSpPr>
        <p:spPr>
          <a:xfrm>
            <a:off x="5977106" y="2304453"/>
            <a:ext cx="143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151"/>
          <p:cNvCxnSpPr/>
          <p:nvPr/>
        </p:nvCxnSpPr>
        <p:spPr>
          <a:xfrm>
            <a:off x="3826509" y="2306450"/>
            <a:ext cx="143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151"/>
          <p:cNvCxnSpPr/>
          <p:nvPr/>
        </p:nvCxnSpPr>
        <p:spPr>
          <a:xfrm>
            <a:off x="1728084" y="2305616"/>
            <a:ext cx="1380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oogle Shape;1907;p152"/>
          <p:cNvGrpSpPr/>
          <p:nvPr/>
        </p:nvGrpSpPr>
        <p:grpSpPr>
          <a:xfrm>
            <a:off x="3899425" y="1624475"/>
            <a:ext cx="2994015" cy="3526669"/>
            <a:chOff x="3899425" y="1624475"/>
            <a:chExt cx="2994015" cy="3526669"/>
          </a:xfrm>
        </p:grpSpPr>
        <p:sp>
          <p:nvSpPr>
            <p:cNvPr id="1908" name="Google Shape;1908;p152"/>
            <p:cNvSpPr/>
            <p:nvPr/>
          </p:nvSpPr>
          <p:spPr>
            <a:xfrm>
              <a:off x="6271750" y="1624475"/>
              <a:ext cx="621690" cy="3526669"/>
            </a:xfrm>
            <a:custGeom>
              <a:avLst/>
              <a:gdLst/>
              <a:ahLst/>
              <a:cxnLst/>
              <a:rect l="l" t="t" r="r" b="b"/>
              <a:pathLst>
                <a:path w="1178559" h="6814820" extrusionOk="0">
                  <a:moveTo>
                    <a:pt x="589000" y="0"/>
                  </a:moveTo>
                  <a:lnTo>
                    <a:pt x="0" y="408266"/>
                  </a:lnTo>
                  <a:lnTo>
                    <a:pt x="0" y="6814413"/>
                  </a:lnTo>
                  <a:lnTo>
                    <a:pt x="1178001" y="6814413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cxnSp>
          <p:nvCxnSpPr>
            <p:cNvPr id="1909" name="Google Shape;1909;p152"/>
            <p:cNvCxnSpPr>
              <a:endCxn id="1910" idx="3"/>
            </p:cNvCxnSpPr>
            <p:nvPr/>
          </p:nvCxnSpPr>
          <p:spPr>
            <a:xfrm rot="10800000">
              <a:off x="3899425" y="1842538"/>
              <a:ext cx="2377200" cy="8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diamond" w="sm" len="sm"/>
            </a:ln>
          </p:spPr>
        </p:cxnSp>
        <p:grpSp>
          <p:nvGrpSpPr>
            <p:cNvPr id="1911" name="Google Shape;1911;p152"/>
            <p:cNvGrpSpPr/>
            <p:nvPr/>
          </p:nvGrpSpPr>
          <p:grpSpPr>
            <a:xfrm>
              <a:off x="6416311" y="1851230"/>
              <a:ext cx="332587" cy="329962"/>
              <a:chOff x="2508825" y="2318350"/>
              <a:chExt cx="297750" cy="295400"/>
            </a:xfrm>
          </p:grpSpPr>
          <p:sp>
            <p:nvSpPr>
              <p:cNvPr id="1912" name="Google Shape;1912;p152"/>
              <p:cNvSpPr/>
              <p:nvPr/>
            </p:nvSpPr>
            <p:spPr>
              <a:xfrm>
                <a:off x="2508825" y="2318350"/>
                <a:ext cx="29775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16" extrusionOk="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52"/>
              <p:cNvSpPr/>
              <p:nvPr/>
            </p:nvSpPr>
            <p:spPr>
              <a:xfrm>
                <a:off x="2629350" y="2353025"/>
                <a:ext cx="543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852" extrusionOk="0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4" name="Google Shape;1914;p152"/>
          <p:cNvGrpSpPr/>
          <p:nvPr/>
        </p:nvGrpSpPr>
        <p:grpSpPr>
          <a:xfrm>
            <a:off x="3899425" y="2359004"/>
            <a:ext cx="2683562" cy="2785213"/>
            <a:chOff x="3899425" y="2359004"/>
            <a:chExt cx="2683562" cy="2785213"/>
          </a:xfrm>
        </p:grpSpPr>
        <p:sp>
          <p:nvSpPr>
            <p:cNvPr id="1915" name="Google Shape;1915;p152"/>
            <p:cNvSpPr/>
            <p:nvPr/>
          </p:nvSpPr>
          <p:spPr>
            <a:xfrm>
              <a:off x="5961297" y="2359004"/>
              <a:ext cx="621690" cy="2785213"/>
            </a:xfrm>
            <a:custGeom>
              <a:avLst/>
              <a:gdLst/>
              <a:ahLst/>
              <a:cxnLst/>
              <a:rect l="l" t="t" r="r" b="b"/>
              <a:pathLst>
                <a:path w="1178559" h="5280025" extrusionOk="0">
                  <a:moveTo>
                    <a:pt x="589000" y="0"/>
                  </a:moveTo>
                  <a:lnTo>
                    <a:pt x="0" y="408266"/>
                  </a:lnTo>
                  <a:lnTo>
                    <a:pt x="0" y="5279859"/>
                  </a:lnTo>
                  <a:lnTo>
                    <a:pt x="1178001" y="5279859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cxnSp>
          <p:nvCxnSpPr>
            <p:cNvPr id="1916" name="Google Shape;1916;p152"/>
            <p:cNvCxnSpPr>
              <a:endCxn id="1917" idx="3"/>
            </p:cNvCxnSpPr>
            <p:nvPr/>
          </p:nvCxnSpPr>
          <p:spPr>
            <a:xfrm rot="10800000">
              <a:off x="3899425" y="2585329"/>
              <a:ext cx="20718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diamond" w="sm" len="sm"/>
            </a:ln>
          </p:spPr>
        </p:cxnSp>
        <p:grpSp>
          <p:nvGrpSpPr>
            <p:cNvPr id="1918" name="Google Shape;1918;p152"/>
            <p:cNvGrpSpPr/>
            <p:nvPr/>
          </p:nvGrpSpPr>
          <p:grpSpPr>
            <a:xfrm>
              <a:off x="6106713" y="2585336"/>
              <a:ext cx="330827" cy="329934"/>
              <a:chOff x="3962775" y="2683025"/>
              <a:chExt cx="296175" cy="295375"/>
            </a:xfrm>
          </p:grpSpPr>
          <p:sp>
            <p:nvSpPr>
              <p:cNvPr id="1919" name="Google Shape;1919;p152"/>
              <p:cNvSpPr/>
              <p:nvPr/>
            </p:nvSpPr>
            <p:spPr>
              <a:xfrm>
                <a:off x="3962775" y="2838200"/>
                <a:ext cx="296175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5608" extrusionOk="0">
                    <a:moveTo>
                      <a:pt x="3530" y="3466"/>
                    </a:moveTo>
                    <a:lnTo>
                      <a:pt x="3530" y="4883"/>
                    </a:lnTo>
                    <a:lnTo>
                      <a:pt x="757" y="4883"/>
                    </a:lnTo>
                    <a:lnTo>
                      <a:pt x="757" y="3466"/>
                    </a:lnTo>
                    <a:close/>
                    <a:moveTo>
                      <a:pt x="7688" y="725"/>
                    </a:moveTo>
                    <a:lnTo>
                      <a:pt x="7688" y="4883"/>
                    </a:lnTo>
                    <a:lnTo>
                      <a:pt x="4223" y="4883"/>
                    </a:lnTo>
                    <a:lnTo>
                      <a:pt x="4223" y="725"/>
                    </a:lnTo>
                    <a:close/>
                    <a:moveTo>
                      <a:pt x="11185" y="2111"/>
                    </a:moveTo>
                    <a:lnTo>
                      <a:pt x="11185" y="4883"/>
                    </a:lnTo>
                    <a:lnTo>
                      <a:pt x="8381" y="4883"/>
                    </a:lnTo>
                    <a:lnTo>
                      <a:pt x="8381" y="2111"/>
                    </a:lnTo>
                    <a:close/>
                    <a:moveTo>
                      <a:pt x="3845" y="0"/>
                    </a:moveTo>
                    <a:cubicBezTo>
                      <a:pt x="3656" y="0"/>
                      <a:pt x="3498" y="158"/>
                      <a:pt x="3498" y="378"/>
                    </a:cubicBezTo>
                    <a:lnTo>
                      <a:pt x="3498" y="2804"/>
                    </a:lnTo>
                    <a:lnTo>
                      <a:pt x="348" y="2804"/>
                    </a:lnTo>
                    <a:cubicBezTo>
                      <a:pt x="158" y="2804"/>
                      <a:pt x="1" y="2962"/>
                      <a:pt x="1" y="3151"/>
                    </a:cubicBezTo>
                    <a:lnTo>
                      <a:pt x="1" y="5261"/>
                    </a:lnTo>
                    <a:cubicBezTo>
                      <a:pt x="1" y="5450"/>
                      <a:pt x="158" y="5608"/>
                      <a:pt x="348" y="5608"/>
                    </a:cubicBezTo>
                    <a:lnTo>
                      <a:pt x="11500" y="5608"/>
                    </a:lnTo>
                    <a:cubicBezTo>
                      <a:pt x="11689" y="5608"/>
                      <a:pt x="11847" y="5450"/>
                      <a:pt x="11847" y="5261"/>
                    </a:cubicBezTo>
                    <a:lnTo>
                      <a:pt x="11847" y="1733"/>
                    </a:lnTo>
                    <a:cubicBezTo>
                      <a:pt x="11847" y="1544"/>
                      <a:pt x="11689" y="1386"/>
                      <a:pt x="11532" y="1386"/>
                    </a:cubicBezTo>
                    <a:lnTo>
                      <a:pt x="8381" y="1386"/>
                    </a:lnTo>
                    <a:lnTo>
                      <a:pt x="8381" y="378"/>
                    </a:lnTo>
                    <a:cubicBezTo>
                      <a:pt x="8381" y="158"/>
                      <a:pt x="8224" y="0"/>
                      <a:pt x="8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52"/>
              <p:cNvSpPr/>
              <p:nvPr/>
            </p:nvSpPr>
            <p:spPr>
              <a:xfrm>
                <a:off x="4051000" y="2683025"/>
                <a:ext cx="1221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546" extrusionOk="0">
                    <a:moveTo>
                      <a:pt x="2426" y="662"/>
                    </a:moveTo>
                    <a:cubicBezTo>
                      <a:pt x="2804" y="662"/>
                      <a:pt x="3120" y="977"/>
                      <a:pt x="3120" y="1387"/>
                    </a:cubicBezTo>
                    <a:cubicBezTo>
                      <a:pt x="3120" y="1765"/>
                      <a:pt x="2804" y="2080"/>
                      <a:pt x="2426" y="2080"/>
                    </a:cubicBezTo>
                    <a:cubicBezTo>
                      <a:pt x="2017" y="2080"/>
                      <a:pt x="1702" y="1765"/>
                      <a:pt x="1702" y="1387"/>
                    </a:cubicBezTo>
                    <a:cubicBezTo>
                      <a:pt x="1702" y="977"/>
                      <a:pt x="2017" y="662"/>
                      <a:pt x="2426" y="662"/>
                    </a:cubicBezTo>
                    <a:close/>
                    <a:moveTo>
                      <a:pt x="2426" y="2742"/>
                    </a:moveTo>
                    <a:cubicBezTo>
                      <a:pt x="3340" y="2742"/>
                      <a:pt x="4128" y="3529"/>
                      <a:pt x="4128" y="4474"/>
                    </a:cubicBezTo>
                    <a:lnTo>
                      <a:pt x="4128" y="4852"/>
                    </a:lnTo>
                    <a:lnTo>
                      <a:pt x="694" y="4852"/>
                    </a:lnTo>
                    <a:lnTo>
                      <a:pt x="694" y="4474"/>
                    </a:lnTo>
                    <a:cubicBezTo>
                      <a:pt x="694" y="3498"/>
                      <a:pt x="1481" y="2742"/>
                      <a:pt x="2426" y="2742"/>
                    </a:cubicBezTo>
                    <a:close/>
                    <a:moveTo>
                      <a:pt x="2489" y="1"/>
                    </a:moveTo>
                    <a:cubicBezTo>
                      <a:pt x="1733" y="1"/>
                      <a:pt x="1103" y="631"/>
                      <a:pt x="1103" y="1387"/>
                    </a:cubicBezTo>
                    <a:cubicBezTo>
                      <a:pt x="1103" y="1733"/>
                      <a:pt x="1229" y="2049"/>
                      <a:pt x="1450" y="2269"/>
                    </a:cubicBezTo>
                    <a:cubicBezTo>
                      <a:pt x="568" y="2679"/>
                      <a:pt x="1" y="3498"/>
                      <a:pt x="1" y="4474"/>
                    </a:cubicBezTo>
                    <a:lnTo>
                      <a:pt x="1" y="5199"/>
                    </a:lnTo>
                    <a:cubicBezTo>
                      <a:pt x="1" y="5388"/>
                      <a:pt x="158" y="5546"/>
                      <a:pt x="379" y="5546"/>
                    </a:cubicBezTo>
                    <a:lnTo>
                      <a:pt x="4537" y="5546"/>
                    </a:lnTo>
                    <a:cubicBezTo>
                      <a:pt x="4726" y="5546"/>
                      <a:pt x="4884" y="5388"/>
                      <a:pt x="4884" y="5199"/>
                    </a:cubicBezTo>
                    <a:lnTo>
                      <a:pt x="4884" y="4474"/>
                    </a:lnTo>
                    <a:cubicBezTo>
                      <a:pt x="4884" y="3498"/>
                      <a:pt x="4348" y="2679"/>
                      <a:pt x="3529" y="2269"/>
                    </a:cubicBezTo>
                    <a:cubicBezTo>
                      <a:pt x="3750" y="2049"/>
                      <a:pt x="3876" y="1733"/>
                      <a:pt x="3876" y="1387"/>
                    </a:cubicBezTo>
                    <a:cubicBezTo>
                      <a:pt x="3876" y="631"/>
                      <a:pt x="3246" y="1"/>
                      <a:pt x="2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52"/>
              <p:cNvSpPr/>
              <p:nvPr/>
            </p:nvSpPr>
            <p:spPr>
              <a:xfrm>
                <a:off x="4084875" y="2873200"/>
                <a:ext cx="528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791" extrusionOk="0">
                    <a:moveTo>
                      <a:pt x="1095" y="0"/>
                    </a:moveTo>
                    <a:cubicBezTo>
                      <a:pt x="1001" y="0"/>
                      <a:pt x="903" y="28"/>
                      <a:pt x="819" y="112"/>
                    </a:cubicBezTo>
                    <a:lnTo>
                      <a:pt x="126" y="805"/>
                    </a:lnTo>
                    <a:cubicBezTo>
                      <a:pt x="0" y="931"/>
                      <a:pt x="0" y="1184"/>
                      <a:pt x="126" y="1278"/>
                    </a:cubicBezTo>
                    <a:cubicBezTo>
                      <a:pt x="205" y="1341"/>
                      <a:pt x="292" y="1373"/>
                      <a:pt x="378" y="1373"/>
                    </a:cubicBezTo>
                    <a:cubicBezTo>
                      <a:pt x="465" y="1373"/>
                      <a:pt x="552" y="1341"/>
                      <a:pt x="630" y="1278"/>
                    </a:cubicBezTo>
                    <a:lnTo>
                      <a:pt x="756" y="1184"/>
                    </a:lnTo>
                    <a:lnTo>
                      <a:pt x="756" y="2066"/>
                    </a:lnTo>
                    <a:lnTo>
                      <a:pt x="378" y="2066"/>
                    </a:lnTo>
                    <a:cubicBezTo>
                      <a:pt x="189" y="2066"/>
                      <a:pt x="32" y="2223"/>
                      <a:pt x="32" y="2444"/>
                    </a:cubicBezTo>
                    <a:cubicBezTo>
                      <a:pt x="32" y="2633"/>
                      <a:pt x="189" y="2790"/>
                      <a:pt x="378" y="2790"/>
                    </a:cubicBezTo>
                    <a:lnTo>
                      <a:pt x="1765" y="2790"/>
                    </a:lnTo>
                    <a:cubicBezTo>
                      <a:pt x="1954" y="2790"/>
                      <a:pt x="2111" y="2633"/>
                      <a:pt x="2111" y="2444"/>
                    </a:cubicBezTo>
                    <a:cubicBezTo>
                      <a:pt x="2111" y="2223"/>
                      <a:pt x="1954" y="2066"/>
                      <a:pt x="1765" y="2066"/>
                    </a:cubicBezTo>
                    <a:lnTo>
                      <a:pt x="1418" y="2066"/>
                    </a:lnTo>
                    <a:lnTo>
                      <a:pt x="1418" y="333"/>
                    </a:lnTo>
                    <a:cubicBezTo>
                      <a:pt x="1418" y="175"/>
                      <a:pt x="1323" y="81"/>
                      <a:pt x="1229" y="18"/>
                    </a:cubicBezTo>
                    <a:cubicBezTo>
                      <a:pt x="1187" y="7"/>
                      <a:pt x="1141" y="0"/>
                      <a:pt x="1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2" name="Google Shape;1922;p152"/>
          <p:cNvGrpSpPr/>
          <p:nvPr/>
        </p:nvGrpSpPr>
        <p:grpSpPr>
          <a:xfrm>
            <a:off x="3899425" y="3094875"/>
            <a:ext cx="2373100" cy="2049300"/>
            <a:chOff x="3899425" y="3094875"/>
            <a:chExt cx="2373100" cy="2049300"/>
          </a:xfrm>
        </p:grpSpPr>
        <p:sp>
          <p:nvSpPr>
            <p:cNvPr id="1923" name="Google Shape;1923;p152"/>
            <p:cNvSpPr/>
            <p:nvPr/>
          </p:nvSpPr>
          <p:spPr>
            <a:xfrm>
              <a:off x="5650835" y="3094875"/>
              <a:ext cx="621690" cy="2049300"/>
            </a:xfrm>
            <a:custGeom>
              <a:avLst/>
              <a:gdLst/>
              <a:ahLst/>
              <a:cxnLst/>
              <a:rect l="l" t="t" r="r" b="b"/>
              <a:pathLst>
                <a:path w="1178559" h="3884929" extrusionOk="0">
                  <a:moveTo>
                    <a:pt x="589000" y="0"/>
                  </a:moveTo>
                  <a:lnTo>
                    <a:pt x="0" y="408266"/>
                  </a:lnTo>
                  <a:lnTo>
                    <a:pt x="0" y="3884307"/>
                  </a:lnTo>
                  <a:lnTo>
                    <a:pt x="1178001" y="3884307"/>
                  </a:lnTo>
                  <a:lnTo>
                    <a:pt x="1178001" y="408266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cxnSp>
          <p:nvCxnSpPr>
            <p:cNvPr id="1924" name="Google Shape;1924;p152"/>
            <p:cNvCxnSpPr>
              <a:endCxn id="1925" idx="3"/>
            </p:cNvCxnSpPr>
            <p:nvPr/>
          </p:nvCxnSpPr>
          <p:spPr>
            <a:xfrm rot="10800000">
              <a:off x="3899425" y="3307071"/>
              <a:ext cx="1759800" cy="1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diamond" w="sm" len="sm"/>
            </a:ln>
          </p:spPr>
        </p:cxnSp>
        <p:grpSp>
          <p:nvGrpSpPr>
            <p:cNvPr id="1926" name="Google Shape;1926;p152"/>
            <p:cNvGrpSpPr/>
            <p:nvPr/>
          </p:nvGrpSpPr>
          <p:grpSpPr>
            <a:xfrm>
              <a:off x="5797765" y="3319416"/>
              <a:ext cx="327823" cy="328695"/>
              <a:chOff x="-1333200" y="2770450"/>
              <a:chExt cx="291450" cy="292225"/>
            </a:xfrm>
          </p:grpSpPr>
          <p:sp>
            <p:nvSpPr>
              <p:cNvPr id="1927" name="Google Shape;1927;p152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52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9" name="Google Shape;1929;p152"/>
          <p:cNvGrpSpPr/>
          <p:nvPr/>
        </p:nvGrpSpPr>
        <p:grpSpPr>
          <a:xfrm>
            <a:off x="3899425" y="3765299"/>
            <a:ext cx="2062640" cy="1378371"/>
            <a:chOff x="3899425" y="3765299"/>
            <a:chExt cx="2062640" cy="1378371"/>
          </a:xfrm>
        </p:grpSpPr>
        <p:cxnSp>
          <p:nvCxnSpPr>
            <p:cNvPr id="1930" name="Google Shape;1930;p152"/>
            <p:cNvCxnSpPr>
              <a:endCxn id="1931" idx="3"/>
            </p:cNvCxnSpPr>
            <p:nvPr/>
          </p:nvCxnSpPr>
          <p:spPr>
            <a:xfrm rot="10800000">
              <a:off x="3899425" y="4007788"/>
              <a:ext cx="1432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diamond" w="sm" len="sm"/>
            </a:ln>
          </p:spPr>
        </p:cxnSp>
        <p:sp>
          <p:nvSpPr>
            <p:cNvPr id="1932" name="Google Shape;1932;p152"/>
            <p:cNvSpPr/>
            <p:nvPr/>
          </p:nvSpPr>
          <p:spPr>
            <a:xfrm>
              <a:off x="5340375" y="3765299"/>
              <a:ext cx="621690" cy="1378371"/>
            </a:xfrm>
            <a:custGeom>
              <a:avLst/>
              <a:gdLst/>
              <a:ahLst/>
              <a:cxnLst/>
              <a:rect l="l" t="t" r="r" b="b"/>
              <a:pathLst>
                <a:path w="1178559" h="2613025" extrusionOk="0">
                  <a:moveTo>
                    <a:pt x="589000" y="0"/>
                  </a:moveTo>
                  <a:lnTo>
                    <a:pt x="0" y="408254"/>
                  </a:lnTo>
                  <a:lnTo>
                    <a:pt x="0" y="2612885"/>
                  </a:lnTo>
                  <a:lnTo>
                    <a:pt x="1178001" y="2612885"/>
                  </a:lnTo>
                  <a:lnTo>
                    <a:pt x="1178001" y="408254"/>
                  </a:lnTo>
                  <a:lnTo>
                    <a:pt x="58900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grpSp>
          <p:nvGrpSpPr>
            <p:cNvPr id="1933" name="Google Shape;1933;p152"/>
            <p:cNvGrpSpPr/>
            <p:nvPr/>
          </p:nvGrpSpPr>
          <p:grpSpPr>
            <a:xfrm>
              <a:off x="5485800" y="3999322"/>
              <a:ext cx="330827" cy="330827"/>
              <a:chOff x="3963575" y="2317575"/>
              <a:chExt cx="296175" cy="296175"/>
            </a:xfrm>
          </p:grpSpPr>
          <p:sp>
            <p:nvSpPr>
              <p:cNvPr id="1934" name="Google Shape;1934;p152"/>
              <p:cNvSpPr/>
              <p:nvPr/>
            </p:nvSpPr>
            <p:spPr>
              <a:xfrm>
                <a:off x="3963575" y="2317575"/>
                <a:ext cx="296175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7" extrusionOk="0">
                    <a:moveTo>
                      <a:pt x="9483" y="1418"/>
                    </a:moveTo>
                    <a:cubicBezTo>
                      <a:pt x="9672" y="1418"/>
                      <a:pt x="9830" y="1576"/>
                      <a:pt x="9830" y="1765"/>
                    </a:cubicBezTo>
                    <a:lnTo>
                      <a:pt x="9830" y="2836"/>
                    </a:lnTo>
                    <a:lnTo>
                      <a:pt x="788" y="2836"/>
                    </a:lnTo>
                    <a:lnTo>
                      <a:pt x="788" y="1765"/>
                    </a:lnTo>
                    <a:lnTo>
                      <a:pt x="725" y="1765"/>
                    </a:lnTo>
                    <a:cubicBezTo>
                      <a:pt x="725" y="1576"/>
                      <a:pt x="883" y="1418"/>
                      <a:pt x="1072" y="1418"/>
                    </a:cubicBezTo>
                    <a:lnTo>
                      <a:pt x="1418" y="1418"/>
                    </a:lnTo>
                    <a:lnTo>
                      <a:pt x="1418" y="1765"/>
                    </a:lnTo>
                    <a:cubicBezTo>
                      <a:pt x="1418" y="1954"/>
                      <a:pt x="1576" y="2143"/>
                      <a:pt x="1765" y="2143"/>
                    </a:cubicBezTo>
                    <a:cubicBezTo>
                      <a:pt x="1954" y="2143"/>
                      <a:pt x="2111" y="1954"/>
                      <a:pt x="2111" y="1765"/>
                    </a:cubicBezTo>
                    <a:lnTo>
                      <a:pt x="2111" y="1418"/>
                    </a:lnTo>
                    <a:lnTo>
                      <a:pt x="3498" y="1418"/>
                    </a:lnTo>
                    <a:lnTo>
                      <a:pt x="3498" y="1765"/>
                    </a:lnTo>
                    <a:cubicBezTo>
                      <a:pt x="3498" y="1954"/>
                      <a:pt x="3655" y="2143"/>
                      <a:pt x="3844" y="2143"/>
                    </a:cubicBezTo>
                    <a:cubicBezTo>
                      <a:pt x="4065" y="2143"/>
                      <a:pt x="4222" y="1954"/>
                      <a:pt x="4222" y="1765"/>
                    </a:cubicBezTo>
                    <a:lnTo>
                      <a:pt x="4222" y="1418"/>
                    </a:lnTo>
                    <a:lnTo>
                      <a:pt x="6333" y="1418"/>
                    </a:lnTo>
                    <a:lnTo>
                      <a:pt x="6333" y="1765"/>
                    </a:lnTo>
                    <a:cubicBezTo>
                      <a:pt x="6333" y="1954"/>
                      <a:pt x="6490" y="2143"/>
                      <a:pt x="6680" y="2143"/>
                    </a:cubicBezTo>
                    <a:cubicBezTo>
                      <a:pt x="6900" y="2143"/>
                      <a:pt x="7058" y="1954"/>
                      <a:pt x="7058" y="1765"/>
                    </a:cubicBezTo>
                    <a:lnTo>
                      <a:pt x="7058" y="1418"/>
                    </a:lnTo>
                    <a:lnTo>
                      <a:pt x="8412" y="1418"/>
                    </a:lnTo>
                    <a:lnTo>
                      <a:pt x="8412" y="1765"/>
                    </a:lnTo>
                    <a:cubicBezTo>
                      <a:pt x="8412" y="1954"/>
                      <a:pt x="8570" y="2143"/>
                      <a:pt x="8790" y="2143"/>
                    </a:cubicBezTo>
                    <a:cubicBezTo>
                      <a:pt x="8979" y="2143"/>
                      <a:pt x="9137" y="1954"/>
                      <a:pt x="9137" y="1765"/>
                    </a:cubicBezTo>
                    <a:lnTo>
                      <a:pt x="9137" y="1418"/>
                    </a:lnTo>
                    <a:close/>
                    <a:moveTo>
                      <a:pt x="9767" y="3497"/>
                    </a:moveTo>
                    <a:lnTo>
                      <a:pt x="9767" y="7026"/>
                    </a:lnTo>
                    <a:cubicBezTo>
                      <a:pt x="9641" y="7026"/>
                      <a:pt x="9546" y="6963"/>
                      <a:pt x="9420" y="6963"/>
                    </a:cubicBezTo>
                    <a:cubicBezTo>
                      <a:pt x="8066" y="6963"/>
                      <a:pt x="6963" y="8066"/>
                      <a:pt x="6963" y="9420"/>
                    </a:cubicBezTo>
                    <a:cubicBezTo>
                      <a:pt x="6963" y="9546"/>
                      <a:pt x="6963" y="9641"/>
                      <a:pt x="7026" y="9767"/>
                    </a:cubicBezTo>
                    <a:lnTo>
                      <a:pt x="1040" y="9767"/>
                    </a:lnTo>
                    <a:cubicBezTo>
                      <a:pt x="820" y="9767"/>
                      <a:pt x="662" y="9609"/>
                      <a:pt x="662" y="9420"/>
                    </a:cubicBezTo>
                    <a:lnTo>
                      <a:pt x="662" y="3497"/>
                    </a:lnTo>
                    <a:close/>
                    <a:moveTo>
                      <a:pt x="9420" y="7688"/>
                    </a:moveTo>
                    <a:cubicBezTo>
                      <a:pt x="10366" y="7688"/>
                      <a:pt x="11153" y="8475"/>
                      <a:pt x="11153" y="9420"/>
                    </a:cubicBezTo>
                    <a:cubicBezTo>
                      <a:pt x="11153" y="10397"/>
                      <a:pt x="10366" y="11185"/>
                      <a:pt x="9420" y="11185"/>
                    </a:cubicBezTo>
                    <a:cubicBezTo>
                      <a:pt x="8475" y="11185"/>
                      <a:pt x="7688" y="10397"/>
                      <a:pt x="7688" y="9420"/>
                    </a:cubicBezTo>
                    <a:cubicBezTo>
                      <a:pt x="7688" y="8475"/>
                      <a:pt x="8475" y="7688"/>
                      <a:pt x="9420" y="7688"/>
                    </a:cubicBezTo>
                    <a:close/>
                    <a:moveTo>
                      <a:pt x="1733" y="0"/>
                    </a:moveTo>
                    <a:cubicBezTo>
                      <a:pt x="1544" y="0"/>
                      <a:pt x="1387" y="158"/>
                      <a:pt x="1387" y="347"/>
                    </a:cubicBezTo>
                    <a:lnTo>
                      <a:pt x="1387" y="725"/>
                    </a:lnTo>
                    <a:lnTo>
                      <a:pt x="1040" y="725"/>
                    </a:lnTo>
                    <a:cubicBezTo>
                      <a:pt x="442" y="725"/>
                      <a:pt x="0" y="1166"/>
                      <a:pt x="0" y="1733"/>
                    </a:cubicBezTo>
                    <a:lnTo>
                      <a:pt x="0" y="9389"/>
                    </a:lnTo>
                    <a:cubicBezTo>
                      <a:pt x="0" y="9956"/>
                      <a:pt x="473" y="10429"/>
                      <a:pt x="1040" y="10429"/>
                    </a:cubicBezTo>
                    <a:lnTo>
                      <a:pt x="7215" y="10429"/>
                    </a:lnTo>
                    <a:cubicBezTo>
                      <a:pt x="7593" y="11279"/>
                      <a:pt x="8444" y="11846"/>
                      <a:pt x="9420" y="11846"/>
                    </a:cubicBezTo>
                    <a:cubicBezTo>
                      <a:pt x="10744" y="11846"/>
                      <a:pt x="11846" y="10744"/>
                      <a:pt x="11846" y="9420"/>
                    </a:cubicBezTo>
                    <a:cubicBezTo>
                      <a:pt x="11846" y="8444"/>
                      <a:pt x="11311" y="7593"/>
                      <a:pt x="10492" y="7215"/>
                    </a:cubicBezTo>
                    <a:lnTo>
                      <a:pt x="10492" y="1733"/>
                    </a:lnTo>
                    <a:cubicBezTo>
                      <a:pt x="10492" y="1135"/>
                      <a:pt x="10019" y="725"/>
                      <a:pt x="9452" y="725"/>
                    </a:cubicBezTo>
                    <a:lnTo>
                      <a:pt x="9105" y="725"/>
                    </a:lnTo>
                    <a:lnTo>
                      <a:pt x="9105" y="347"/>
                    </a:lnTo>
                    <a:cubicBezTo>
                      <a:pt x="9105" y="158"/>
                      <a:pt x="8948" y="0"/>
                      <a:pt x="8759" y="0"/>
                    </a:cubicBezTo>
                    <a:cubicBezTo>
                      <a:pt x="8538" y="0"/>
                      <a:pt x="8381" y="158"/>
                      <a:pt x="8381" y="347"/>
                    </a:cubicBezTo>
                    <a:lnTo>
                      <a:pt x="8381" y="725"/>
                    </a:lnTo>
                    <a:lnTo>
                      <a:pt x="7026" y="725"/>
                    </a:lnTo>
                    <a:lnTo>
                      <a:pt x="7026" y="347"/>
                    </a:lnTo>
                    <a:cubicBezTo>
                      <a:pt x="7026" y="158"/>
                      <a:pt x="6869" y="0"/>
                      <a:pt x="6648" y="0"/>
                    </a:cubicBezTo>
                    <a:cubicBezTo>
                      <a:pt x="6459" y="0"/>
                      <a:pt x="6301" y="158"/>
                      <a:pt x="6301" y="347"/>
                    </a:cubicBezTo>
                    <a:lnTo>
                      <a:pt x="6301" y="725"/>
                    </a:lnTo>
                    <a:lnTo>
                      <a:pt x="4191" y="725"/>
                    </a:lnTo>
                    <a:lnTo>
                      <a:pt x="4191" y="347"/>
                    </a:lnTo>
                    <a:cubicBezTo>
                      <a:pt x="4191" y="158"/>
                      <a:pt x="4033" y="0"/>
                      <a:pt x="3813" y="0"/>
                    </a:cubicBezTo>
                    <a:cubicBezTo>
                      <a:pt x="3624" y="0"/>
                      <a:pt x="3466" y="158"/>
                      <a:pt x="3466" y="347"/>
                    </a:cubicBezTo>
                    <a:lnTo>
                      <a:pt x="3466" y="725"/>
                    </a:lnTo>
                    <a:lnTo>
                      <a:pt x="2080" y="725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52"/>
              <p:cNvSpPr/>
              <p:nvPr/>
            </p:nvSpPr>
            <p:spPr>
              <a:xfrm>
                <a:off x="4190400" y="2526300"/>
                <a:ext cx="347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1260"/>
                      <a:pt x="127" y="1418"/>
                      <a:pt x="347" y="1418"/>
                    </a:cubicBezTo>
                    <a:lnTo>
                      <a:pt x="1041" y="1418"/>
                    </a:lnTo>
                    <a:cubicBezTo>
                      <a:pt x="1261" y="1418"/>
                      <a:pt x="1387" y="1260"/>
                      <a:pt x="1387" y="1071"/>
                    </a:cubicBezTo>
                    <a:cubicBezTo>
                      <a:pt x="1387" y="882"/>
                      <a:pt x="1261" y="725"/>
                      <a:pt x="1041" y="725"/>
                    </a:cubicBezTo>
                    <a:lnTo>
                      <a:pt x="694" y="725"/>
                    </a:lnTo>
                    <a:lnTo>
                      <a:pt x="694" y="347"/>
                    </a:ln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52"/>
              <p:cNvSpPr/>
              <p:nvPr/>
            </p:nvSpPr>
            <p:spPr>
              <a:xfrm>
                <a:off x="3998225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52"/>
              <p:cNvSpPr/>
              <p:nvPr/>
            </p:nvSpPr>
            <p:spPr>
              <a:xfrm>
                <a:off x="4050225" y="242155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52"/>
              <p:cNvSpPr/>
              <p:nvPr/>
            </p:nvSpPr>
            <p:spPr>
              <a:xfrm>
                <a:off x="4102200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52"/>
              <p:cNvSpPr/>
              <p:nvPr/>
            </p:nvSpPr>
            <p:spPr>
              <a:xfrm>
                <a:off x="4155750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52"/>
              <p:cNvSpPr/>
              <p:nvPr/>
            </p:nvSpPr>
            <p:spPr>
              <a:xfrm>
                <a:off x="3998225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52"/>
              <p:cNvSpPr/>
              <p:nvPr/>
            </p:nvSpPr>
            <p:spPr>
              <a:xfrm>
                <a:off x="4050225" y="2456975"/>
                <a:ext cx="354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8"/>
                      <a:pt x="1418" y="379"/>
                    </a:cubicBezTo>
                    <a:cubicBezTo>
                      <a:pt x="1418" y="158"/>
                      <a:pt x="1260" y="1"/>
                      <a:pt x="1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52"/>
              <p:cNvSpPr/>
              <p:nvPr/>
            </p:nvSpPr>
            <p:spPr>
              <a:xfrm>
                <a:off x="4102200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52"/>
              <p:cNvSpPr/>
              <p:nvPr/>
            </p:nvSpPr>
            <p:spPr>
              <a:xfrm>
                <a:off x="4155750" y="2456975"/>
                <a:ext cx="354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8"/>
                      <a:pt x="1418" y="379"/>
                    </a:cubicBezTo>
                    <a:cubicBezTo>
                      <a:pt x="1418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52"/>
              <p:cNvSpPr/>
              <p:nvPr/>
            </p:nvSpPr>
            <p:spPr>
              <a:xfrm>
                <a:off x="3998225" y="24916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52"/>
              <p:cNvSpPr/>
              <p:nvPr/>
            </p:nvSpPr>
            <p:spPr>
              <a:xfrm>
                <a:off x="4050225" y="249165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52"/>
              <p:cNvSpPr/>
              <p:nvPr/>
            </p:nvSpPr>
            <p:spPr>
              <a:xfrm>
                <a:off x="4102200" y="24916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52"/>
              <p:cNvSpPr/>
              <p:nvPr/>
            </p:nvSpPr>
            <p:spPr>
              <a:xfrm>
                <a:off x="3998225" y="252630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52"/>
              <p:cNvSpPr/>
              <p:nvPr/>
            </p:nvSpPr>
            <p:spPr>
              <a:xfrm>
                <a:off x="4050225" y="252630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52"/>
              <p:cNvSpPr/>
              <p:nvPr/>
            </p:nvSpPr>
            <p:spPr>
              <a:xfrm>
                <a:off x="4102200" y="252630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78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50" name="Google Shape;1950;p152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PREDICTED GROWTH</a:t>
            </a:r>
            <a:endParaRPr/>
          </a:p>
        </p:txBody>
      </p:sp>
      <p:sp>
        <p:nvSpPr>
          <p:cNvPr id="1910" name="Google Shape;1910;p152"/>
          <p:cNvSpPr txBox="1"/>
          <p:nvPr/>
        </p:nvSpPr>
        <p:spPr>
          <a:xfrm>
            <a:off x="1547125" y="1586188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a gas giant and the biggest planet of them all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17" name="Google Shape;1917;p152"/>
          <p:cNvSpPr txBox="1"/>
          <p:nvPr/>
        </p:nvSpPr>
        <p:spPr>
          <a:xfrm>
            <a:off x="1547125" y="2328979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25" name="Google Shape;1925;p152"/>
          <p:cNvSpPr txBox="1"/>
          <p:nvPr/>
        </p:nvSpPr>
        <p:spPr>
          <a:xfrm>
            <a:off x="1547125" y="3050721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name, but it’s terribly hot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31" name="Google Shape;1931;p152"/>
          <p:cNvSpPr txBox="1"/>
          <p:nvPr/>
        </p:nvSpPr>
        <p:spPr>
          <a:xfrm>
            <a:off x="1547125" y="3751438"/>
            <a:ext cx="2352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actually a cold place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55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2005" name="Google Shape;2005;p155"/>
          <p:cNvSpPr/>
          <p:nvPr/>
        </p:nvSpPr>
        <p:spPr>
          <a:xfrm>
            <a:off x="3388141" y="3130847"/>
            <a:ext cx="407945" cy="407793"/>
          </a:xfrm>
          <a:custGeom>
            <a:avLst/>
            <a:gdLst/>
            <a:ahLst/>
            <a:cxnLst/>
            <a:rect l="l" t="t" r="r" b="b"/>
            <a:pathLst>
              <a:path w="3169" h="3168" extrusionOk="0">
                <a:moveTo>
                  <a:pt x="1584" y="0"/>
                </a:moveTo>
                <a:cubicBezTo>
                  <a:pt x="710" y="0"/>
                  <a:pt x="1" y="710"/>
                  <a:pt x="1" y="1584"/>
                </a:cubicBezTo>
                <a:cubicBezTo>
                  <a:pt x="1" y="2459"/>
                  <a:pt x="710" y="3168"/>
                  <a:pt x="1584" y="3168"/>
                </a:cubicBezTo>
                <a:cubicBezTo>
                  <a:pt x="2459" y="3168"/>
                  <a:pt x="3168" y="2459"/>
                  <a:pt x="3168" y="1584"/>
                </a:cubicBezTo>
                <a:cubicBezTo>
                  <a:pt x="3168" y="710"/>
                  <a:pt x="2459" y="0"/>
                  <a:pt x="1584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55"/>
          <p:cNvSpPr/>
          <p:nvPr/>
        </p:nvSpPr>
        <p:spPr>
          <a:xfrm>
            <a:off x="5403164" y="3130847"/>
            <a:ext cx="407688" cy="407793"/>
          </a:xfrm>
          <a:custGeom>
            <a:avLst/>
            <a:gdLst/>
            <a:ahLst/>
            <a:cxnLst/>
            <a:rect l="l" t="t" r="r" b="b"/>
            <a:pathLst>
              <a:path w="3167" h="3168" extrusionOk="0">
                <a:moveTo>
                  <a:pt x="1583" y="0"/>
                </a:moveTo>
                <a:cubicBezTo>
                  <a:pt x="708" y="0"/>
                  <a:pt x="1" y="710"/>
                  <a:pt x="1" y="1584"/>
                </a:cubicBezTo>
                <a:cubicBezTo>
                  <a:pt x="1" y="2459"/>
                  <a:pt x="708" y="3168"/>
                  <a:pt x="1583" y="3168"/>
                </a:cubicBezTo>
                <a:cubicBezTo>
                  <a:pt x="2457" y="3168"/>
                  <a:pt x="3166" y="2459"/>
                  <a:pt x="3166" y="1584"/>
                </a:cubicBezTo>
                <a:cubicBezTo>
                  <a:pt x="3166" y="710"/>
                  <a:pt x="2457" y="0"/>
                  <a:pt x="158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55"/>
          <p:cNvSpPr/>
          <p:nvPr/>
        </p:nvSpPr>
        <p:spPr>
          <a:xfrm>
            <a:off x="10609222" y="349628"/>
            <a:ext cx="218796" cy="218822"/>
          </a:xfrm>
          <a:custGeom>
            <a:avLst/>
            <a:gdLst/>
            <a:ahLst/>
            <a:cxnLst/>
            <a:rect l="l" t="t" r="r" b="b"/>
            <a:pathLst>
              <a:path w="8383" h="8384" extrusionOk="0">
                <a:moveTo>
                  <a:pt x="1" y="1"/>
                </a:moveTo>
                <a:lnTo>
                  <a:pt x="1" y="5194"/>
                </a:lnTo>
                <a:cubicBezTo>
                  <a:pt x="1721" y="5290"/>
                  <a:pt x="3093" y="6662"/>
                  <a:pt x="3189" y="8384"/>
                </a:cubicBezTo>
                <a:lnTo>
                  <a:pt x="8382" y="8384"/>
                </a:lnTo>
                <a:cubicBezTo>
                  <a:pt x="8362" y="7328"/>
                  <a:pt x="8144" y="6286"/>
                  <a:pt x="7742" y="5311"/>
                </a:cubicBezTo>
                <a:cubicBezTo>
                  <a:pt x="7708" y="5312"/>
                  <a:pt x="7673" y="5314"/>
                  <a:pt x="7638" y="5314"/>
                </a:cubicBezTo>
                <a:cubicBezTo>
                  <a:pt x="6964" y="5312"/>
                  <a:pt x="6336" y="4966"/>
                  <a:pt x="5977" y="4396"/>
                </a:cubicBezTo>
                <a:cubicBezTo>
                  <a:pt x="5618" y="3825"/>
                  <a:pt x="5577" y="3110"/>
                  <a:pt x="5867" y="2502"/>
                </a:cubicBezTo>
                <a:cubicBezTo>
                  <a:pt x="4309" y="942"/>
                  <a:pt x="2206" y="45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55"/>
          <p:cNvSpPr/>
          <p:nvPr/>
        </p:nvSpPr>
        <p:spPr>
          <a:xfrm>
            <a:off x="5403164" y="1726035"/>
            <a:ext cx="407688" cy="407664"/>
          </a:xfrm>
          <a:custGeom>
            <a:avLst/>
            <a:gdLst/>
            <a:ahLst/>
            <a:cxnLst/>
            <a:rect l="l" t="t" r="r" b="b"/>
            <a:pathLst>
              <a:path w="3167" h="3167" extrusionOk="0">
                <a:moveTo>
                  <a:pt x="1583" y="1"/>
                </a:moveTo>
                <a:cubicBezTo>
                  <a:pt x="708" y="1"/>
                  <a:pt x="1" y="709"/>
                  <a:pt x="1" y="1583"/>
                </a:cubicBezTo>
                <a:cubicBezTo>
                  <a:pt x="1" y="2457"/>
                  <a:pt x="708" y="3167"/>
                  <a:pt x="1583" y="3167"/>
                </a:cubicBezTo>
                <a:cubicBezTo>
                  <a:pt x="2457" y="3167"/>
                  <a:pt x="3166" y="2457"/>
                  <a:pt x="3166" y="1583"/>
                </a:cubicBezTo>
                <a:cubicBezTo>
                  <a:pt x="3166" y="709"/>
                  <a:pt x="2457" y="1"/>
                  <a:pt x="1583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55"/>
          <p:cNvSpPr/>
          <p:nvPr/>
        </p:nvSpPr>
        <p:spPr>
          <a:xfrm>
            <a:off x="3388141" y="1736172"/>
            <a:ext cx="407945" cy="407664"/>
          </a:xfrm>
          <a:custGeom>
            <a:avLst/>
            <a:gdLst/>
            <a:ahLst/>
            <a:cxnLst/>
            <a:rect l="l" t="t" r="r" b="b"/>
            <a:pathLst>
              <a:path w="3169" h="3167" extrusionOk="0">
                <a:moveTo>
                  <a:pt x="1584" y="1"/>
                </a:moveTo>
                <a:cubicBezTo>
                  <a:pt x="710" y="1"/>
                  <a:pt x="1" y="709"/>
                  <a:pt x="1" y="1583"/>
                </a:cubicBezTo>
                <a:cubicBezTo>
                  <a:pt x="1" y="2457"/>
                  <a:pt x="710" y="3167"/>
                  <a:pt x="1584" y="3167"/>
                </a:cubicBezTo>
                <a:cubicBezTo>
                  <a:pt x="2459" y="3167"/>
                  <a:pt x="3168" y="2457"/>
                  <a:pt x="3168" y="1583"/>
                </a:cubicBezTo>
                <a:cubicBezTo>
                  <a:pt x="3168" y="709"/>
                  <a:pt x="2459" y="1"/>
                  <a:pt x="15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55"/>
          <p:cNvSpPr txBox="1"/>
          <p:nvPr/>
        </p:nvSpPr>
        <p:spPr>
          <a:xfrm>
            <a:off x="1441692" y="1728575"/>
            <a:ext cx="1418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11" name="Google Shape;2011;p155"/>
          <p:cNvSpPr txBox="1"/>
          <p:nvPr/>
        </p:nvSpPr>
        <p:spPr>
          <a:xfrm>
            <a:off x="6289208" y="1723500"/>
            <a:ext cx="1402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12" name="Google Shape;2012;p155"/>
          <p:cNvSpPr txBox="1"/>
          <p:nvPr/>
        </p:nvSpPr>
        <p:spPr>
          <a:xfrm>
            <a:off x="6278902" y="2877275"/>
            <a:ext cx="1418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13" name="Google Shape;2013;p155"/>
          <p:cNvSpPr txBox="1"/>
          <p:nvPr/>
        </p:nvSpPr>
        <p:spPr>
          <a:xfrm>
            <a:off x="540000" y="4374225"/>
            <a:ext cx="8064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modify this graph, click on it, follow the link, change the data and paste the new graph here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4" name="Google Shape;2014;p155"/>
          <p:cNvSpPr txBox="1"/>
          <p:nvPr/>
        </p:nvSpPr>
        <p:spPr>
          <a:xfrm>
            <a:off x="1451718" y="2867125"/>
            <a:ext cx="1363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15" name="Google Shape;2015;p155"/>
          <p:cNvSpPr txBox="1"/>
          <p:nvPr/>
        </p:nvSpPr>
        <p:spPr>
          <a:xfrm>
            <a:off x="6289322" y="1913421"/>
            <a:ext cx="14028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Jupiter is the biggest planet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6" name="Google Shape;2016;p155"/>
          <p:cNvSpPr txBox="1"/>
          <p:nvPr/>
        </p:nvSpPr>
        <p:spPr>
          <a:xfrm>
            <a:off x="1449642" y="1917000"/>
            <a:ext cx="14028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smallest planet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7" name="Google Shape;2017;p155"/>
          <p:cNvSpPr txBox="1"/>
          <p:nvPr/>
        </p:nvSpPr>
        <p:spPr>
          <a:xfrm>
            <a:off x="6280102" y="3068275"/>
            <a:ext cx="14187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Saturn is a gas giant and has rings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8" name="Google Shape;2018;p155"/>
          <p:cNvSpPr txBox="1"/>
          <p:nvPr/>
        </p:nvSpPr>
        <p:spPr>
          <a:xfrm>
            <a:off x="1451504" y="3068275"/>
            <a:ext cx="1363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Venus has a beautiful name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9" name="Google Shape;2019;p155"/>
          <p:cNvSpPr txBox="1"/>
          <p:nvPr/>
        </p:nvSpPr>
        <p:spPr>
          <a:xfrm>
            <a:off x="3388257" y="1823513"/>
            <a:ext cx="407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31%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20" name="Google Shape;2020;p155"/>
          <p:cNvSpPr txBox="1"/>
          <p:nvPr/>
        </p:nvSpPr>
        <p:spPr>
          <a:xfrm>
            <a:off x="5403169" y="1833638"/>
            <a:ext cx="407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10%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21" name="Google Shape;2021;p155"/>
          <p:cNvSpPr txBox="1"/>
          <p:nvPr/>
        </p:nvSpPr>
        <p:spPr>
          <a:xfrm>
            <a:off x="5403169" y="3228388"/>
            <a:ext cx="407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49%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22" name="Google Shape;2022;p155"/>
          <p:cNvSpPr txBox="1"/>
          <p:nvPr/>
        </p:nvSpPr>
        <p:spPr>
          <a:xfrm>
            <a:off x="3388244" y="3228388"/>
            <a:ext cx="4077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10%</a:t>
            </a:r>
            <a:endParaRPr sz="16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TABLE</a:t>
            </a:r>
            <a:endParaRPr/>
          </a:p>
        </p:txBody>
      </p:sp>
      <p:graphicFrame>
        <p:nvGraphicFramePr>
          <p:cNvPr id="2028" name="Google Shape;2028;p156"/>
          <p:cNvGraphicFramePr/>
          <p:nvPr/>
        </p:nvGraphicFramePr>
        <p:xfrm>
          <a:off x="1039902" y="1511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{157E5BD6-0D3E-43D2-8AB1-CCCF1CA01BD0}</a:tableStyleId>
              </a:tblPr>
              <a:tblGrid>
                <a:gridCol w="16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AREA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PRICE</a:t>
                      </a:r>
                      <a:endParaRPr sz="16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TRAINING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Venus has a beautiful name and is the second planet from the Sun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MARKETING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Mercury is the closest planet to the Sun and the smallest one in the Solar System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ASSESSMENT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Despite being red, Mars is actually a cold place full of iron oxide dust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TECHNOLOGY</a:t>
                      </a:r>
                      <a:endParaRPr sz="16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Saturn, the ringed planet, is composed mostly of hydrogen and helium</a:t>
                      </a:r>
                      <a:endParaRPr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29" name="Google Shape;2029;p156"/>
          <p:cNvGrpSpPr/>
          <p:nvPr/>
        </p:nvGrpSpPr>
        <p:grpSpPr>
          <a:xfrm>
            <a:off x="7186429" y="2804225"/>
            <a:ext cx="293764" cy="376198"/>
            <a:chOff x="5552134" y="2327602"/>
            <a:chExt cx="488629" cy="610216"/>
          </a:xfrm>
        </p:grpSpPr>
        <p:sp>
          <p:nvSpPr>
            <p:cNvPr id="2030" name="Google Shape;2030;p156"/>
            <p:cNvSpPr/>
            <p:nvPr/>
          </p:nvSpPr>
          <p:spPr>
            <a:xfrm>
              <a:off x="5552134" y="2732921"/>
              <a:ext cx="71503" cy="204896"/>
            </a:xfrm>
            <a:custGeom>
              <a:avLst/>
              <a:gdLst/>
              <a:ahLst/>
              <a:cxnLst/>
              <a:rect l="l" t="t" r="r" b="b"/>
              <a:pathLst>
                <a:path w="4076" h="11680" extrusionOk="0">
                  <a:moveTo>
                    <a:pt x="1" y="0"/>
                  </a:moveTo>
                  <a:lnTo>
                    <a:pt x="1" y="11679"/>
                  </a:lnTo>
                  <a:lnTo>
                    <a:pt x="4076" y="11679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56"/>
            <p:cNvSpPr/>
            <p:nvPr/>
          </p:nvSpPr>
          <p:spPr>
            <a:xfrm>
              <a:off x="5690685" y="2677645"/>
              <a:ext cx="71503" cy="260173"/>
            </a:xfrm>
            <a:custGeom>
              <a:avLst/>
              <a:gdLst/>
              <a:ahLst/>
              <a:cxnLst/>
              <a:rect l="l" t="t" r="r" b="b"/>
              <a:pathLst>
                <a:path w="4076" h="14831" extrusionOk="0">
                  <a:moveTo>
                    <a:pt x="1" y="1"/>
                  </a:moveTo>
                  <a:lnTo>
                    <a:pt x="1" y="14830"/>
                  </a:lnTo>
                  <a:lnTo>
                    <a:pt x="4076" y="14830"/>
                  </a:lnTo>
                  <a:lnTo>
                    <a:pt x="4076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56"/>
            <p:cNvSpPr/>
            <p:nvPr/>
          </p:nvSpPr>
          <p:spPr>
            <a:xfrm>
              <a:off x="5829973" y="2618685"/>
              <a:ext cx="71503" cy="319133"/>
            </a:xfrm>
            <a:custGeom>
              <a:avLst/>
              <a:gdLst/>
              <a:ahLst/>
              <a:cxnLst/>
              <a:rect l="l" t="t" r="r" b="b"/>
              <a:pathLst>
                <a:path w="4076" h="18192" extrusionOk="0">
                  <a:moveTo>
                    <a:pt x="1" y="1"/>
                  </a:moveTo>
                  <a:lnTo>
                    <a:pt x="1" y="18191"/>
                  </a:lnTo>
                  <a:lnTo>
                    <a:pt x="4075" y="18191"/>
                  </a:lnTo>
                  <a:lnTo>
                    <a:pt x="4075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56"/>
            <p:cNvSpPr/>
            <p:nvPr/>
          </p:nvSpPr>
          <p:spPr>
            <a:xfrm>
              <a:off x="5969260" y="2528043"/>
              <a:ext cx="71503" cy="409775"/>
            </a:xfrm>
            <a:custGeom>
              <a:avLst/>
              <a:gdLst/>
              <a:ahLst/>
              <a:cxnLst/>
              <a:rect l="l" t="t" r="r" b="b"/>
              <a:pathLst>
                <a:path w="4076" h="23359" extrusionOk="0">
                  <a:moveTo>
                    <a:pt x="0" y="1"/>
                  </a:moveTo>
                  <a:lnTo>
                    <a:pt x="0" y="23358"/>
                  </a:lnTo>
                  <a:lnTo>
                    <a:pt x="4075" y="23358"/>
                  </a:lnTo>
                  <a:lnTo>
                    <a:pt x="4075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56"/>
            <p:cNvSpPr/>
            <p:nvPr/>
          </p:nvSpPr>
          <p:spPr>
            <a:xfrm>
              <a:off x="5552134" y="2328339"/>
              <a:ext cx="484945" cy="258682"/>
            </a:xfrm>
            <a:custGeom>
              <a:avLst/>
              <a:gdLst/>
              <a:ahLst/>
              <a:cxnLst/>
              <a:rect l="l" t="t" r="r" b="b"/>
              <a:pathLst>
                <a:path w="27644" h="14746" fill="none" extrusionOk="0">
                  <a:moveTo>
                    <a:pt x="27643" y="0"/>
                  </a:moveTo>
                  <a:cubicBezTo>
                    <a:pt x="21090" y="7772"/>
                    <a:pt x="14872" y="14746"/>
                    <a:pt x="1" y="14746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56"/>
            <p:cNvSpPr/>
            <p:nvPr/>
          </p:nvSpPr>
          <p:spPr>
            <a:xfrm>
              <a:off x="5953788" y="2327602"/>
              <a:ext cx="83292" cy="83292"/>
            </a:xfrm>
            <a:custGeom>
              <a:avLst/>
              <a:gdLst/>
              <a:ahLst/>
              <a:cxnLst/>
              <a:rect l="l" t="t" r="r" b="b"/>
              <a:pathLst>
                <a:path w="4748" h="4748" fill="none" extrusionOk="0">
                  <a:moveTo>
                    <a:pt x="0" y="0"/>
                  </a:moveTo>
                  <a:lnTo>
                    <a:pt x="4747" y="0"/>
                  </a:lnTo>
                  <a:lnTo>
                    <a:pt x="4747" y="474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156"/>
          <p:cNvGrpSpPr/>
          <p:nvPr/>
        </p:nvGrpSpPr>
        <p:grpSpPr>
          <a:xfrm>
            <a:off x="7183375" y="3482404"/>
            <a:ext cx="300935" cy="336311"/>
            <a:chOff x="4289004" y="3418289"/>
            <a:chExt cx="516627" cy="577359"/>
          </a:xfrm>
        </p:grpSpPr>
        <p:sp>
          <p:nvSpPr>
            <p:cNvPr id="2037" name="Google Shape;2037;p156"/>
            <p:cNvSpPr/>
            <p:nvPr/>
          </p:nvSpPr>
          <p:spPr>
            <a:xfrm>
              <a:off x="4289004" y="3642325"/>
              <a:ext cx="59715" cy="175407"/>
            </a:xfrm>
            <a:custGeom>
              <a:avLst/>
              <a:gdLst/>
              <a:ahLst/>
              <a:cxnLst/>
              <a:rect l="l" t="t" r="r" b="b"/>
              <a:pathLst>
                <a:path w="3404" h="9999" extrusionOk="0">
                  <a:moveTo>
                    <a:pt x="1681" y="0"/>
                  </a:moveTo>
                  <a:cubicBezTo>
                    <a:pt x="756" y="0"/>
                    <a:pt x="0" y="756"/>
                    <a:pt x="0" y="1723"/>
                  </a:cubicBezTo>
                  <a:lnTo>
                    <a:pt x="0" y="8276"/>
                  </a:lnTo>
                  <a:cubicBezTo>
                    <a:pt x="0" y="9200"/>
                    <a:pt x="756" y="9956"/>
                    <a:pt x="1681" y="9998"/>
                  </a:cubicBezTo>
                  <a:cubicBezTo>
                    <a:pt x="2605" y="9956"/>
                    <a:pt x="3361" y="9200"/>
                    <a:pt x="3403" y="8276"/>
                  </a:cubicBezTo>
                  <a:lnTo>
                    <a:pt x="3403" y="1723"/>
                  </a:lnTo>
                  <a:cubicBezTo>
                    <a:pt x="3361" y="756"/>
                    <a:pt x="2605" y="0"/>
                    <a:pt x="1681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56"/>
            <p:cNvSpPr/>
            <p:nvPr/>
          </p:nvSpPr>
          <p:spPr>
            <a:xfrm>
              <a:off x="4746653" y="3642325"/>
              <a:ext cx="58978" cy="175407"/>
            </a:xfrm>
            <a:custGeom>
              <a:avLst/>
              <a:gdLst/>
              <a:ahLst/>
              <a:cxnLst/>
              <a:rect l="l" t="t" r="r" b="b"/>
              <a:pathLst>
                <a:path w="3362" h="9999" extrusionOk="0">
                  <a:moveTo>
                    <a:pt x="1681" y="0"/>
                  </a:moveTo>
                  <a:cubicBezTo>
                    <a:pt x="756" y="0"/>
                    <a:pt x="0" y="756"/>
                    <a:pt x="0" y="1723"/>
                  </a:cubicBezTo>
                  <a:lnTo>
                    <a:pt x="0" y="8276"/>
                  </a:lnTo>
                  <a:cubicBezTo>
                    <a:pt x="0" y="9200"/>
                    <a:pt x="756" y="9998"/>
                    <a:pt x="1681" y="9998"/>
                  </a:cubicBezTo>
                  <a:cubicBezTo>
                    <a:pt x="2605" y="9956"/>
                    <a:pt x="3361" y="9200"/>
                    <a:pt x="3361" y="8276"/>
                  </a:cubicBezTo>
                  <a:lnTo>
                    <a:pt x="3361" y="1723"/>
                  </a:lnTo>
                  <a:cubicBezTo>
                    <a:pt x="3361" y="756"/>
                    <a:pt x="2605" y="0"/>
                    <a:pt x="1681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56"/>
            <p:cNvSpPr/>
            <p:nvPr/>
          </p:nvSpPr>
          <p:spPr>
            <a:xfrm>
              <a:off x="4318476" y="3418289"/>
              <a:ext cx="457666" cy="224053"/>
            </a:xfrm>
            <a:custGeom>
              <a:avLst/>
              <a:gdLst/>
              <a:ahLst/>
              <a:cxnLst/>
              <a:rect l="l" t="t" r="r" b="b"/>
              <a:pathLst>
                <a:path w="26089" h="12772" fill="none" extrusionOk="0">
                  <a:moveTo>
                    <a:pt x="1" y="12771"/>
                  </a:moveTo>
                  <a:cubicBezTo>
                    <a:pt x="169" y="5672"/>
                    <a:pt x="5966" y="0"/>
                    <a:pt x="13066" y="0"/>
                  </a:cubicBezTo>
                  <a:cubicBezTo>
                    <a:pt x="20165" y="0"/>
                    <a:pt x="25921" y="5672"/>
                    <a:pt x="26089" y="1277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56"/>
            <p:cNvSpPr/>
            <p:nvPr/>
          </p:nvSpPr>
          <p:spPr>
            <a:xfrm>
              <a:off x="4566825" y="3817715"/>
              <a:ext cx="190161" cy="175407"/>
            </a:xfrm>
            <a:custGeom>
              <a:avLst/>
              <a:gdLst/>
              <a:ahLst/>
              <a:cxnLst/>
              <a:rect l="l" t="t" r="r" b="b"/>
              <a:pathLst>
                <a:path w="10840" h="9999" fill="none" extrusionOk="0">
                  <a:moveTo>
                    <a:pt x="10839" y="0"/>
                  </a:moveTo>
                  <a:lnTo>
                    <a:pt x="9243" y="4285"/>
                  </a:lnTo>
                  <a:cubicBezTo>
                    <a:pt x="7857" y="8024"/>
                    <a:pt x="3824" y="9999"/>
                    <a:pt x="1" y="8864"/>
                  </a:cubicBezTo>
                  <a:lnTo>
                    <a:pt x="1" y="886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56"/>
            <p:cNvSpPr/>
            <p:nvPr/>
          </p:nvSpPr>
          <p:spPr>
            <a:xfrm>
              <a:off x="4500514" y="3926040"/>
              <a:ext cx="81818" cy="69609"/>
            </a:xfrm>
            <a:custGeom>
              <a:avLst/>
              <a:gdLst/>
              <a:ahLst/>
              <a:cxnLst/>
              <a:rect l="l" t="t" r="r" b="b"/>
              <a:pathLst>
                <a:path w="4664" h="3968" extrusionOk="0">
                  <a:moveTo>
                    <a:pt x="2689" y="1"/>
                  </a:moveTo>
                  <a:cubicBezTo>
                    <a:pt x="924" y="1"/>
                    <a:pt x="0" y="2143"/>
                    <a:pt x="1260" y="3404"/>
                  </a:cubicBezTo>
                  <a:cubicBezTo>
                    <a:pt x="1663" y="3793"/>
                    <a:pt x="2156" y="3968"/>
                    <a:pt x="2640" y="3968"/>
                  </a:cubicBezTo>
                  <a:cubicBezTo>
                    <a:pt x="3671" y="3968"/>
                    <a:pt x="4663" y="3176"/>
                    <a:pt x="4663" y="1975"/>
                  </a:cubicBezTo>
                  <a:cubicBezTo>
                    <a:pt x="4663" y="883"/>
                    <a:pt x="3781" y="1"/>
                    <a:pt x="2689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2" name="Google Shape;2042;p156"/>
          <p:cNvGrpSpPr/>
          <p:nvPr/>
        </p:nvGrpSpPr>
        <p:grpSpPr>
          <a:xfrm>
            <a:off x="7176614" y="4213037"/>
            <a:ext cx="313824" cy="190067"/>
            <a:chOff x="5602253" y="3148556"/>
            <a:chExt cx="627899" cy="380286"/>
          </a:xfrm>
        </p:grpSpPr>
        <p:sp>
          <p:nvSpPr>
            <p:cNvPr id="2043" name="Google Shape;2043;p156"/>
            <p:cNvSpPr/>
            <p:nvPr/>
          </p:nvSpPr>
          <p:spPr>
            <a:xfrm>
              <a:off x="5602253" y="3148556"/>
              <a:ext cx="627899" cy="380286"/>
            </a:xfrm>
            <a:custGeom>
              <a:avLst/>
              <a:gdLst/>
              <a:ahLst/>
              <a:cxnLst/>
              <a:rect l="l" t="t" r="r" b="b"/>
              <a:pathLst>
                <a:path w="35793" h="21678" extrusionOk="0">
                  <a:moveTo>
                    <a:pt x="1891" y="1"/>
                  </a:moveTo>
                  <a:cubicBezTo>
                    <a:pt x="841" y="1"/>
                    <a:pt x="1" y="883"/>
                    <a:pt x="1" y="1891"/>
                  </a:cubicBezTo>
                  <a:lnTo>
                    <a:pt x="1" y="19787"/>
                  </a:lnTo>
                  <a:cubicBezTo>
                    <a:pt x="1" y="20838"/>
                    <a:pt x="841" y="21678"/>
                    <a:pt x="1891" y="21678"/>
                  </a:cubicBezTo>
                  <a:lnTo>
                    <a:pt x="33902" y="21678"/>
                  </a:lnTo>
                  <a:cubicBezTo>
                    <a:pt x="34953" y="21678"/>
                    <a:pt x="35793" y="20838"/>
                    <a:pt x="35793" y="19787"/>
                  </a:cubicBezTo>
                  <a:lnTo>
                    <a:pt x="35793" y="1891"/>
                  </a:lnTo>
                  <a:cubicBezTo>
                    <a:pt x="35793" y="883"/>
                    <a:pt x="34953" y="1"/>
                    <a:pt x="3390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420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56"/>
            <p:cNvSpPr/>
            <p:nvPr/>
          </p:nvSpPr>
          <p:spPr>
            <a:xfrm>
              <a:off x="5669318" y="3451445"/>
              <a:ext cx="162145" cy="18"/>
            </a:xfrm>
            <a:custGeom>
              <a:avLst/>
              <a:gdLst/>
              <a:ahLst/>
              <a:cxnLst/>
              <a:rect l="l" t="t" r="r" b="b"/>
              <a:pathLst>
                <a:path w="9243" h="1" fill="none" extrusionOk="0">
                  <a:moveTo>
                    <a:pt x="0" y="1"/>
                  </a:moveTo>
                  <a:lnTo>
                    <a:pt x="9243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56"/>
            <p:cNvSpPr/>
            <p:nvPr/>
          </p:nvSpPr>
          <p:spPr>
            <a:xfrm>
              <a:off x="5907353" y="3451445"/>
              <a:ext cx="120149" cy="18"/>
            </a:xfrm>
            <a:custGeom>
              <a:avLst/>
              <a:gdLst/>
              <a:ahLst/>
              <a:cxnLst/>
              <a:rect l="l" t="t" r="r" b="b"/>
              <a:pathLst>
                <a:path w="6849" h="1" fill="none" extrusionOk="0">
                  <a:moveTo>
                    <a:pt x="1" y="1"/>
                  </a:moveTo>
                  <a:lnTo>
                    <a:pt x="6848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56"/>
            <p:cNvSpPr/>
            <p:nvPr/>
          </p:nvSpPr>
          <p:spPr>
            <a:xfrm>
              <a:off x="6104127" y="3451445"/>
              <a:ext cx="59697" cy="18"/>
            </a:xfrm>
            <a:custGeom>
              <a:avLst/>
              <a:gdLst/>
              <a:ahLst/>
              <a:cxnLst/>
              <a:rect l="l" t="t" r="r" b="b"/>
              <a:pathLst>
                <a:path w="3403" h="1" fill="none" extrusionOk="0">
                  <a:moveTo>
                    <a:pt x="0" y="1"/>
                  </a:moveTo>
                  <a:lnTo>
                    <a:pt x="3403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56"/>
            <p:cNvSpPr/>
            <p:nvPr/>
          </p:nvSpPr>
          <p:spPr>
            <a:xfrm>
              <a:off x="5684054" y="3232567"/>
              <a:ext cx="112044" cy="112044"/>
            </a:xfrm>
            <a:custGeom>
              <a:avLst/>
              <a:gdLst/>
              <a:ahLst/>
              <a:cxnLst/>
              <a:rect l="l" t="t" r="r" b="b"/>
              <a:pathLst>
                <a:path w="6387" h="6387" fill="none" extrusionOk="0">
                  <a:moveTo>
                    <a:pt x="1" y="1"/>
                  </a:moveTo>
                  <a:lnTo>
                    <a:pt x="6386" y="1"/>
                  </a:lnTo>
                  <a:lnTo>
                    <a:pt x="6386" y="6386"/>
                  </a:lnTo>
                  <a:lnTo>
                    <a:pt x="1" y="6386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56"/>
            <p:cNvSpPr/>
            <p:nvPr/>
          </p:nvSpPr>
          <p:spPr>
            <a:xfrm>
              <a:off x="5759224" y="3232567"/>
              <a:ext cx="18" cy="44242"/>
            </a:xfrm>
            <a:custGeom>
              <a:avLst/>
              <a:gdLst/>
              <a:ahLst/>
              <a:cxnLst/>
              <a:rect l="l" t="t" r="r" b="b"/>
              <a:pathLst>
                <a:path w="1" h="2522" fill="none" extrusionOk="0">
                  <a:moveTo>
                    <a:pt x="1" y="1"/>
                  </a:moveTo>
                  <a:lnTo>
                    <a:pt x="1" y="252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56"/>
            <p:cNvSpPr/>
            <p:nvPr/>
          </p:nvSpPr>
          <p:spPr>
            <a:xfrm>
              <a:off x="5718700" y="3288580"/>
              <a:ext cx="18" cy="44242"/>
            </a:xfrm>
            <a:custGeom>
              <a:avLst/>
              <a:gdLst/>
              <a:ahLst/>
              <a:cxnLst/>
              <a:rect l="l" t="t" r="r" b="b"/>
              <a:pathLst>
                <a:path w="1" h="2522" fill="none" extrusionOk="0">
                  <a:moveTo>
                    <a:pt x="0" y="1"/>
                  </a:moveTo>
                  <a:lnTo>
                    <a:pt x="0" y="252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56"/>
            <p:cNvSpPr/>
            <p:nvPr/>
          </p:nvSpPr>
          <p:spPr>
            <a:xfrm>
              <a:off x="6163806" y="3148556"/>
              <a:ext cx="18" cy="380286"/>
            </a:xfrm>
            <a:custGeom>
              <a:avLst/>
              <a:gdLst/>
              <a:ahLst/>
              <a:cxnLst/>
              <a:rect l="l" t="t" r="r" b="b"/>
              <a:pathLst>
                <a:path w="1" h="21678" fill="none" extrusionOk="0">
                  <a:moveTo>
                    <a:pt x="1" y="1"/>
                  </a:moveTo>
                  <a:lnTo>
                    <a:pt x="1" y="2167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p156"/>
          <p:cNvGrpSpPr/>
          <p:nvPr/>
        </p:nvGrpSpPr>
        <p:grpSpPr>
          <a:xfrm>
            <a:off x="7169949" y="2186013"/>
            <a:ext cx="306357" cy="292778"/>
            <a:chOff x="2569676" y="2351025"/>
            <a:chExt cx="511276" cy="488451"/>
          </a:xfrm>
        </p:grpSpPr>
        <p:sp>
          <p:nvSpPr>
            <p:cNvPr id="2052" name="Google Shape;2052;p156"/>
            <p:cNvSpPr/>
            <p:nvPr/>
          </p:nvSpPr>
          <p:spPr>
            <a:xfrm>
              <a:off x="2838755" y="2351025"/>
              <a:ext cx="164733" cy="173700"/>
            </a:xfrm>
            <a:custGeom>
              <a:avLst/>
              <a:gdLst/>
              <a:ahLst/>
              <a:cxnLst/>
              <a:rect l="l" t="t" r="r" b="b"/>
              <a:pathLst>
                <a:path w="8487" h="8949" extrusionOk="0">
                  <a:moveTo>
                    <a:pt x="1" y="0"/>
                  </a:moveTo>
                  <a:lnTo>
                    <a:pt x="1471" y="8948"/>
                  </a:lnTo>
                  <a:lnTo>
                    <a:pt x="8487" y="3235"/>
                  </a:lnTo>
                  <a:cubicBezTo>
                    <a:pt x="6176" y="1134"/>
                    <a:pt x="3194" y="0"/>
                    <a:pt x="8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56"/>
            <p:cNvSpPr/>
            <p:nvPr/>
          </p:nvSpPr>
          <p:spPr>
            <a:xfrm>
              <a:off x="2599858" y="2363254"/>
              <a:ext cx="195711" cy="194081"/>
            </a:xfrm>
            <a:custGeom>
              <a:avLst/>
              <a:gdLst/>
              <a:ahLst/>
              <a:cxnLst/>
              <a:rect l="l" t="t" r="r" b="b"/>
              <a:pathLst>
                <a:path w="10083" h="9999" extrusionOk="0">
                  <a:moveTo>
                    <a:pt x="8486" y="0"/>
                  </a:moveTo>
                  <a:cubicBezTo>
                    <a:pt x="3991" y="1471"/>
                    <a:pt x="714" y="5335"/>
                    <a:pt x="0" y="9998"/>
                  </a:cubicBezTo>
                  <a:lnTo>
                    <a:pt x="10082" y="9998"/>
                  </a:lnTo>
                  <a:lnTo>
                    <a:pt x="8486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56"/>
            <p:cNvSpPr/>
            <p:nvPr/>
          </p:nvSpPr>
          <p:spPr>
            <a:xfrm>
              <a:off x="2946402" y="2472512"/>
              <a:ext cx="134550" cy="84822"/>
            </a:xfrm>
            <a:custGeom>
              <a:avLst/>
              <a:gdLst/>
              <a:ahLst/>
              <a:cxnLst/>
              <a:rect l="l" t="t" r="r" b="b"/>
              <a:pathLst>
                <a:path w="6932" h="4370" extrusionOk="0">
                  <a:moveTo>
                    <a:pt x="5378" y="0"/>
                  </a:moveTo>
                  <a:lnTo>
                    <a:pt x="0" y="4369"/>
                  </a:lnTo>
                  <a:lnTo>
                    <a:pt x="6932" y="4369"/>
                  </a:lnTo>
                  <a:cubicBezTo>
                    <a:pt x="6680" y="2857"/>
                    <a:pt x="6134" y="1345"/>
                    <a:pt x="53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56"/>
            <p:cNvSpPr/>
            <p:nvPr/>
          </p:nvSpPr>
          <p:spPr>
            <a:xfrm>
              <a:off x="2662629" y="2660050"/>
              <a:ext cx="179426" cy="179426"/>
            </a:xfrm>
            <a:custGeom>
              <a:avLst/>
              <a:gdLst/>
              <a:ahLst/>
              <a:cxnLst/>
              <a:rect l="l" t="t" r="r" b="b"/>
              <a:pathLst>
                <a:path w="9244" h="9244" extrusionOk="0">
                  <a:moveTo>
                    <a:pt x="7731" y="1"/>
                  </a:moveTo>
                  <a:lnTo>
                    <a:pt x="1" y="5336"/>
                  </a:lnTo>
                  <a:cubicBezTo>
                    <a:pt x="2361" y="7820"/>
                    <a:pt x="5619" y="9244"/>
                    <a:pt x="9011" y="9244"/>
                  </a:cubicBezTo>
                  <a:cubicBezTo>
                    <a:pt x="9060" y="9244"/>
                    <a:pt x="9110" y="9243"/>
                    <a:pt x="9159" y="9243"/>
                  </a:cubicBezTo>
                  <a:lnTo>
                    <a:pt x="9243" y="9243"/>
                  </a:lnTo>
                  <a:lnTo>
                    <a:pt x="773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56"/>
            <p:cNvSpPr/>
            <p:nvPr/>
          </p:nvSpPr>
          <p:spPr>
            <a:xfrm>
              <a:off x="2884426" y="2633148"/>
              <a:ext cx="196526" cy="194896"/>
            </a:xfrm>
            <a:custGeom>
              <a:avLst/>
              <a:gdLst/>
              <a:ahLst/>
              <a:cxnLst/>
              <a:rect l="l" t="t" r="r" b="b"/>
              <a:pathLst>
                <a:path w="10125" h="10041" extrusionOk="0">
                  <a:moveTo>
                    <a:pt x="1" y="0"/>
                  </a:moveTo>
                  <a:lnTo>
                    <a:pt x="1597" y="10041"/>
                  </a:lnTo>
                  <a:cubicBezTo>
                    <a:pt x="6092" y="8528"/>
                    <a:pt x="9369" y="4663"/>
                    <a:pt x="101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56"/>
            <p:cNvSpPr/>
            <p:nvPr/>
          </p:nvSpPr>
          <p:spPr>
            <a:xfrm>
              <a:off x="2569676" y="2621735"/>
              <a:ext cx="53843" cy="82376"/>
            </a:xfrm>
            <a:custGeom>
              <a:avLst/>
              <a:gdLst/>
              <a:ahLst/>
              <a:cxnLst/>
              <a:rect l="l" t="t" r="r" b="b"/>
              <a:pathLst>
                <a:path w="2774" h="4244" fill="none" extrusionOk="0">
                  <a:moveTo>
                    <a:pt x="1471" y="0"/>
                  </a:moveTo>
                  <a:lnTo>
                    <a:pt x="1" y="2773"/>
                  </a:lnTo>
                  <a:lnTo>
                    <a:pt x="2773" y="424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56"/>
            <p:cNvSpPr/>
            <p:nvPr/>
          </p:nvSpPr>
          <p:spPr>
            <a:xfrm>
              <a:off x="2595782" y="2616029"/>
              <a:ext cx="196526" cy="50563"/>
            </a:xfrm>
            <a:custGeom>
              <a:avLst/>
              <a:gdLst/>
              <a:ahLst/>
              <a:cxnLst/>
              <a:rect l="l" t="t" r="r" b="b"/>
              <a:pathLst>
                <a:path w="10125" h="2605" fill="none" extrusionOk="0">
                  <a:moveTo>
                    <a:pt x="0" y="2605"/>
                  </a:moveTo>
                  <a:lnTo>
                    <a:pt x="1012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58"/>
          <p:cNvSpPr txBox="1">
            <a:spLocks noGrp="1"/>
          </p:cNvSpPr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071" name="Google Shape;2071;p158"/>
          <p:cNvSpPr txBox="1">
            <a:spLocks noGrp="1"/>
          </p:cNvSpPr>
          <p:nvPr>
            <p:ph type="subTitle" idx="1"/>
          </p:nvPr>
        </p:nvSpPr>
        <p:spPr>
          <a:xfrm>
            <a:off x="457188" y="2038763"/>
            <a:ext cx="26958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72" name="Google Shape;2072;p158"/>
          <p:cNvSpPr/>
          <p:nvPr/>
        </p:nvSpPr>
        <p:spPr>
          <a:xfrm>
            <a:off x="557923" y="3103479"/>
            <a:ext cx="362224" cy="362224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158"/>
          <p:cNvGrpSpPr/>
          <p:nvPr/>
        </p:nvGrpSpPr>
        <p:grpSpPr>
          <a:xfrm>
            <a:off x="1673408" y="3103505"/>
            <a:ext cx="362227" cy="362227"/>
            <a:chOff x="1323129" y="2571761"/>
            <a:chExt cx="417024" cy="417024"/>
          </a:xfrm>
        </p:grpSpPr>
        <p:sp>
          <p:nvSpPr>
            <p:cNvPr id="2074" name="Google Shape;2074;p15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5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5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5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8" name="Google Shape;2078;p158"/>
          <p:cNvSpPr/>
          <p:nvPr/>
        </p:nvSpPr>
        <p:spPr>
          <a:xfrm>
            <a:off x="1114758" y="3136154"/>
            <a:ext cx="364018" cy="296874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9" name="Google Shape;2079;p158"/>
          <p:cNvCxnSpPr/>
          <p:nvPr/>
        </p:nvCxnSpPr>
        <p:spPr>
          <a:xfrm>
            <a:off x="3192018" y="1702080"/>
            <a:ext cx="0" cy="1716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0" name="Google Shape;2080;p158"/>
          <p:cNvSpPr txBox="1"/>
          <p:nvPr/>
        </p:nvSpPr>
        <p:spPr>
          <a:xfrm>
            <a:off x="3389375" y="3127832"/>
            <a:ext cx="29025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Please keep this slide for attribution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9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820" name="Google Shape;820;p99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1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2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840" name="Google Shape;840;p102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It could be the part of the presentation where you can introduce yourself, write your email…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2109</Words>
  <Application>Microsoft Office PowerPoint</Application>
  <PresentationFormat>Экран (16:9)</PresentationFormat>
  <Paragraphs>441</Paragraphs>
  <Slides>58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7" baseType="lpstr">
      <vt:lpstr>Roboto Condensed</vt:lpstr>
      <vt:lpstr>Squada One</vt:lpstr>
      <vt:lpstr>Livvic</vt:lpstr>
      <vt:lpstr>Fira Sans Extra Condensed Medium</vt:lpstr>
      <vt:lpstr>Roboto</vt:lpstr>
      <vt:lpstr>Fira Sans Extra Condensed</vt:lpstr>
      <vt:lpstr>Arial</vt:lpstr>
      <vt:lpstr>Roboto Condensed Light</vt:lpstr>
      <vt:lpstr>Tech Startup XL by Slidesgo</vt:lpstr>
      <vt:lpstr>TECH STARTUP </vt:lpstr>
      <vt:lpstr>CONTENTS OF THIS TEMPLATE </vt:lpstr>
      <vt:lpstr>PRODUCT</vt:lpstr>
      <vt:lpstr>PROBLEM VS. SOLUTION</vt:lpstr>
      <vt:lpstr>“This is a quote, words full of wisdom that someone important said and can make the reader get inspired.”</vt:lpstr>
      <vt:lpstr>“This is a quote, words full of wisdom that someone important said and can make the reader get inspired.”</vt:lpstr>
      <vt:lpstr>PROBLEM VS. SOLUTION </vt:lpstr>
      <vt:lpstr>PROBLEM VS. SOLUTION</vt:lpstr>
      <vt:lpstr>WHOA!</vt:lpstr>
      <vt:lpstr>WHOA!</vt:lpstr>
      <vt:lpstr>INTRODUCTION</vt:lpstr>
      <vt:lpstr>INTRODUCTION</vt:lpstr>
      <vt:lpstr>OUR COMPANY</vt:lpstr>
      <vt:lpstr>OUR COMPANY</vt:lpstr>
      <vt:lpstr>OUR TEAM</vt:lpstr>
      <vt:lpstr>OUR TEAM</vt:lpstr>
      <vt:lpstr>REVIEWING IS GOOD IDEA</vt:lpstr>
      <vt:lpstr>PROBLEM</vt:lpstr>
      <vt:lpstr>PROBLEM</vt:lpstr>
      <vt:lpstr>COMPETITIVE ADVANTAGE</vt:lpstr>
      <vt:lpstr>COMPETITIVE ADVANTAGE</vt:lpstr>
      <vt:lpstr>SOLUTION</vt:lpstr>
      <vt:lpstr>SOLUTION</vt:lpstr>
      <vt:lpstr>SWOT ANALYSIS</vt:lpstr>
      <vt:lpstr>SWOT ANALYSIS</vt:lpstr>
      <vt:lpstr>SWOT ANALYSIS</vt:lpstr>
      <vt:lpstr>A PICTURE IS WORTH A THOUSAND WORDS </vt:lpstr>
      <vt:lpstr>PRODUCT OVERVIEW</vt:lpstr>
      <vt:lpstr>PRODUCT OVERVIEW </vt:lpstr>
      <vt:lpstr>PLANS</vt:lpstr>
      <vt:lpstr>PLANS</vt:lpstr>
      <vt:lpstr>DEMO</vt:lpstr>
      <vt:lpstr>DEMO</vt:lpstr>
      <vt:lpstr>DEMO</vt:lpstr>
      <vt:lpstr>2,200</vt:lpstr>
      <vt:lpstr>TRACTION</vt:lpstr>
      <vt:lpstr>CASE STUDY</vt:lpstr>
      <vt:lpstr>CASE STUDY </vt:lpstr>
      <vt:lpstr>REVIEWS</vt:lpstr>
      <vt:lpstr>REVIEWS</vt:lpstr>
      <vt:lpstr>OUR TEAM</vt:lpstr>
      <vt:lpstr>AWARDS</vt:lpstr>
      <vt:lpstr>AWARDS </vt:lpstr>
      <vt:lpstr>2020</vt:lpstr>
      <vt:lpstr>MARKET SIZE</vt:lpstr>
      <vt:lpstr>MARKET SIZE</vt:lpstr>
      <vt:lpstr>TARGET</vt:lpstr>
      <vt:lpstr>TARGET</vt:lpstr>
      <vt:lpstr>COMPETITORS</vt:lpstr>
      <vt:lpstr>COMPETITORS</vt:lpstr>
      <vt:lpstr>BUSINESS MODEL</vt:lpstr>
      <vt:lpstr>TIMING</vt:lpstr>
      <vt:lpstr>TIMING</vt:lpstr>
      <vt:lpstr>TIMING</vt:lpstr>
      <vt:lpstr>PREDICTED GROWTH</vt:lpstr>
      <vt:lpstr>INVESTMENT</vt:lpstr>
      <vt:lpstr>THIS IS A TABLE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STARTUP </dc:title>
  <cp:lastModifiedBy>я</cp:lastModifiedBy>
  <cp:revision>1</cp:revision>
  <dcterms:modified xsi:type="dcterms:W3CDTF">2026-02-17T14:00:52Z</dcterms:modified>
</cp:coreProperties>
</file>